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76" r:id="rId3"/>
    <p:sldId id="258" r:id="rId4"/>
    <p:sldId id="257" r:id="rId5"/>
    <p:sldId id="259" r:id="rId6"/>
    <p:sldId id="260" r:id="rId7"/>
    <p:sldId id="280" r:id="rId8"/>
    <p:sldId id="275" r:id="rId9"/>
    <p:sldId id="279" r:id="rId10"/>
    <p:sldId id="273" r:id="rId11"/>
    <p:sldId id="261" r:id="rId12"/>
    <p:sldId id="262" r:id="rId13"/>
    <p:sldId id="263" r:id="rId14"/>
    <p:sldId id="274" r:id="rId15"/>
    <p:sldId id="264" r:id="rId16"/>
    <p:sldId id="266" r:id="rId17"/>
    <p:sldId id="267" r:id="rId18"/>
    <p:sldId id="268" r:id="rId19"/>
    <p:sldId id="269" r:id="rId20"/>
    <p:sldId id="270" r:id="rId21"/>
    <p:sldId id="271" r:id="rId22"/>
    <p:sldId id="272"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81" autoAdjust="0"/>
  </p:normalViewPr>
  <p:slideViewPr>
    <p:cSldViewPr snapToGrid="0">
      <p:cViewPr>
        <p:scale>
          <a:sx n="54" d="100"/>
          <a:sy n="54" d="100"/>
        </p:scale>
        <p:origin x="1148" y="1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4D2447-8DA2-40CE-B609-2840ECB8BD7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4B0FB17-AA5B-4EE2-A805-A7F170F897DB}">
      <dgm:prSet/>
      <dgm:spPr/>
      <dgm:t>
        <a:bodyPr/>
        <a:lstStyle/>
        <a:p>
          <a:r>
            <a:rPr lang="en-US" dirty="0"/>
            <a:t>Defined as: the process of extracting text from images</a:t>
          </a:r>
        </a:p>
      </dgm:t>
    </dgm:pt>
    <dgm:pt modelId="{24591186-8D66-4345-A0C6-795097E48F7D}" type="parTrans" cxnId="{13AF9D9B-3D5F-457E-9D6B-C7B8BA10BECF}">
      <dgm:prSet/>
      <dgm:spPr/>
      <dgm:t>
        <a:bodyPr/>
        <a:lstStyle/>
        <a:p>
          <a:endParaRPr lang="en-US"/>
        </a:p>
      </dgm:t>
    </dgm:pt>
    <dgm:pt modelId="{29094C9C-E511-493F-A5E9-E53E23E4E25E}" type="sibTrans" cxnId="{13AF9D9B-3D5F-457E-9D6B-C7B8BA10BECF}">
      <dgm:prSet/>
      <dgm:spPr/>
      <dgm:t>
        <a:bodyPr/>
        <a:lstStyle/>
        <a:p>
          <a:endParaRPr lang="en-US"/>
        </a:p>
      </dgm:t>
    </dgm:pt>
    <dgm:pt modelId="{D2746214-6829-437A-ACC6-AA8D957E9637}">
      <dgm:prSet/>
      <dgm:spPr/>
      <dgm:t>
        <a:bodyPr/>
        <a:lstStyle/>
        <a:p>
          <a:r>
            <a:rPr lang="en-US" dirty="0"/>
            <a:t>OCR model/software/technology means something performing this process</a:t>
          </a:r>
        </a:p>
      </dgm:t>
    </dgm:pt>
    <dgm:pt modelId="{7A1B8A38-7BCF-4B41-BE5C-3E099E72338D}" type="parTrans" cxnId="{8D2CF7DE-9681-41EB-A24E-2946169DEEFE}">
      <dgm:prSet/>
      <dgm:spPr/>
      <dgm:t>
        <a:bodyPr/>
        <a:lstStyle/>
        <a:p>
          <a:endParaRPr lang="en-US"/>
        </a:p>
      </dgm:t>
    </dgm:pt>
    <dgm:pt modelId="{C4263107-9746-4CAC-9D2D-E01FBDF9A09D}" type="sibTrans" cxnId="{8D2CF7DE-9681-41EB-A24E-2946169DEEFE}">
      <dgm:prSet/>
      <dgm:spPr/>
      <dgm:t>
        <a:bodyPr/>
        <a:lstStyle/>
        <a:p>
          <a:endParaRPr lang="en-US"/>
        </a:p>
      </dgm:t>
    </dgm:pt>
    <dgm:pt modelId="{8F2548C1-3874-4F23-AAFB-E66247AD932E}">
      <dgm:prSet/>
      <dgm:spPr/>
      <dgm:t>
        <a:bodyPr/>
        <a:lstStyle/>
        <a:p>
          <a:r>
            <a:rPr lang="en-US" dirty="0"/>
            <a:t>Useful to digitize scanned documents (for research, digital accessibility, etc.)</a:t>
          </a:r>
        </a:p>
      </dgm:t>
    </dgm:pt>
    <dgm:pt modelId="{6AE1E7CF-9B12-4DE5-BEBC-243594A64EA1}" type="parTrans" cxnId="{F7B961A3-30A2-4E5E-A79B-ED4C9FE85CAA}">
      <dgm:prSet/>
      <dgm:spPr/>
      <dgm:t>
        <a:bodyPr/>
        <a:lstStyle/>
        <a:p>
          <a:endParaRPr lang="en-US"/>
        </a:p>
      </dgm:t>
    </dgm:pt>
    <dgm:pt modelId="{955B4729-E23D-4A47-9DAF-6F0425761885}" type="sibTrans" cxnId="{F7B961A3-30A2-4E5E-A79B-ED4C9FE85CAA}">
      <dgm:prSet/>
      <dgm:spPr/>
      <dgm:t>
        <a:bodyPr/>
        <a:lstStyle/>
        <a:p>
          <a:endParaRPr lang="en-US"/>
        </a:p>
      </dgm:t>
    </dgm:pt>
    <dgm:pt modelId="{8F2F2609-F5BB-426F-BE0D-AAF37255DF4E}">
      <dgm:prSet/>
      <dgm:spPr/>
      <dgm:t>
        <a:bodyPr/>
        <a:lstStyle/>
        <a:p>
          <a:r>
            <a:rPr lang="en-US"/>
            <a:t>Reduced accuracy on certain documents</a:t>
          </a:r>
          <a:endParaRPr lang="en-US" dirty="0"/>
        </a:p>
      </dgm:t>
    </dgm:pt>
    <dgm:pt modelId="{171EAA95-859C-4D52-BAE9-0E99DE3297AA}" type="parTrans" cxnId="{0C078CB1-C97C-47F3-B27E-AF91914F5BC6}">
      <dgm:prSet/>
      <dgm:spPr/>
      <dgm:t>
        <a:bodyPr/>
        <a:lstStyle/>
        <a:p>
          <a:endParaRPr lang="en-US"/>
        </a:p>
      </dgm:t>
    </dgm:pt>
    <dgm:pt modelId="{63772858-E812-40E2-950B-5742455E5DA4}" type="sibTrans" cxnId="{0C078CB1-C97C-47F3-B27E-AF91914F5BC6}">
      <dgm:prSet/>
      <dgm:spPr/>
      <dgm:t>
        <a:bodyPr/>
        <a:lstStyle/>
        <a:p>
          <a:endParaRPr lang="en-US"/>
        </a:p>
      </dgm:t>
    </dgm:pt>
    <dgm:pt modelId="{FD160CEC-2919-4DAC-A776-218BDAFBAC66}" type="pres">
      <dgm:prSet presAssocID="{154D2447-8DA2-40CE-B609-2840ECB8BD77}" presName="linear" presStyleCnt="0">
        <dgm:presLayoutVars>
          <dgm:animLvl val="lvl"/>
          <dgm:resizeHandles val="exact"/>
        </dgm:presLayoutVars>
      </dgm:prSet>
      <dgm:spPr/>
    </dgm:pt>
    <dgm:pt modelId="{AF842E81-68C4-405F-BD86-37042FF638B9}" type="pres">
      <dgm:prSet presAssocID="{44B0FB17-AA5B-4EE2-A805-A7F170F897DB}" presName="parentText" presStyleLbl="node1" presStyleIdx="0" presStyleCnt="4">
        <dgm:presLayoutVars>
          <dgm:chMax val="0"/>
          <dgm:bulletEnabled val="1"/>
        </dgm:presLayoutVars>
      </dgm:prSet>
      <dgm:spPr/>
    </dgm:pt>
    <dgm:pt modelId="{E36AA84C-B223-4295-A128-D99F6A21E166}" type="pres">
      <dgm:prSet presAssocID="{29094C9C-E511-493F-A5E9-E53E23E4E25E}" presName="spacer" presStyleCnt="0"/>
      <dgm:spPr/>
    </dgm:pt>
    <dgm:pt modelId="{7866B22F-41A4-4EAB-AE5E-E04F2D351BA4}" type="pres">
      <dgm:prSet presAssocID="{D2746214-6829-437A-ACC6-AA8D957E9637}" presName="parentText" presStyleLbl="node1" presStyleIdx="1" presStyleCnt="4">
        <dgm:presLayoutVars>
          <dgm:chMax val="0"/>
          <dgm:bulletEnabled val="1"/>
        </dgm:presLayoutVars>
      </dgm:prSet>
      <dgm:spPr/>
    </dgm:pt>
    <dgm:pt modelId="{1F74EA36-1845-4354-8C56-9FC60F26CBA6}" type="pres">
      <dgm:prSet presAssocID="{C4263107-9746-4CAC-9D2D-E01FBDF9A09D}" presName="spacer" presStyleCnt="0"/>
      <dgm:spPr/>
    </dgm:pt>
    <dgm:pt modelId="{D19A195F-A8A0-4995-8F32-6445FF0C4A6F}" type="pres">
      <dgm:prSet presAssocID="{8F2548C1-3874-4F23-AAFB-E66247AD932E}" presName="parentText" presStyleLbl="node1" presStyleIdx="2" presStyleCnt="4">
        <dgm:presLayoutVars>
          <dgm:chMax val="0"/>
          <dgm:bulletEnabled val="1"/>
        </dgm:presLayoutVars>
      </dgm:prSet>
      <dgm:spPr/>
    </dgm:pt>
    <dgm:pt modelId="{EC9451B7-B68A-45F3-ABFF-C174B51558A8}" type="pres">
      <dgm:prSet presAssocID="{955B4729-E23D-4A47-9DAF-6F0425761885}" presName="spacer" presStyleCnt="0"/>
      <dgm:spPr/>
    </dgm:pt>
    <dgm:pt modelId="{CEEB7F66-6CF1-40B0-91E7-FCE5A3CC5151}" type="pres">
      <dgm:prSet presAssocID="{8F2F2609-F5BB-426F-BE0D-AAF37255DF4E}" presName="parentText" presStyleLbl="node1" presStyleIdx="3" presStyleCnt="4">
        <dgm:presLayoutVars>
          <dgm:chMax val="0"/>
          <dgm:bulletEnabled val="1"/>
        </dgm:presLayoutVars>
      </dgm:prSet>
      <dgm:spPr/>
    </dgm:pt>
  </dgm:ptLst>
  <dgm:cxnLst>
    <dgm:cxn modelId="{145A491C-D11C-46DF-B973-9D00D0F6FD8B}" type="presOf" srcId="{8F2548C1-3874-4F23-AAFB-E66247AD932E}" destId="{D19A195F-A8A0-4995-8F32-6445FF0C4A6F}" srcOrd="0" destOrd="0" presId="urn:microsoft.com/office/officeart/2005/8/layout/vList2"/>
    <dgm:cxn modelId="{BD805865-5887-469E-862C-A2E81910FD2C}" type="presOf" srcId="{154D2447-8DA2-40CE-B609-2840ECB8BD77}" destId="{FD160CEC-2919-4DAC-A776-218BDAFBAC66}" srcOrd="0" destOrd="0" presId="urn:microsoft.com/office/officeart/2005/8/layout/vList2"/>
    <dgm:cxn modelId="{7C640F7F-3153-4AEF-B867-11EBB6A458A3}" type="presOf" srcId="{8F2F2609-F5BB-426F-BE0D-AAF37255DF4E}" destId="{CEEB7F66-6CF1-40B0-91E7-FCE5A3CC5151}" srcOrd="0" destOrd="0" presId="urn:microsoft.com/office/officeart/2005/8/layout/vList2"/>
    <dgm:cxn modelId="{13AF9D9B-3D5F-457E-9D6B-C7B8BA10BECF}" srcId="{154D2447-8DA2-40CE-B609-2840ECB8BD77}" destId="{44B0FB17-AA5B-4EE2-A805-A7F170F897DB}" srcOrd="0" destOrd="0" parTransId="{24591186-8D66-4345-A0C6-795097E48F7D}" sibTransId="{29094C9C-E511-493F-A5E9-E53E23E4E25E}"/>
    <dgm:cxn modelId="{46BFB69B-4F55-4F54-A51A-63C341681E95}" type="presOf" srcId="{44B0FB17-AA5B-4EE2-A805-A7F170F897DB}" destId="{AF842E81-68C4-405F-BD86-37042FF638B9}" srcOrd="0" destOrd="0" presId="urn:microsoft.com/office/officeart/2005/8/layout/vList2"/>
    <dgm:cxn modelId="{F7B961A3-30A2-4E5E-A79B-ED4C9FE85CAA}" srcId="{154D2447-8DA2-40CE-B609-2840ECB8BD77}" destId="{8F2548C1-3874-4F23-AAFB-E66247AD932E}" srcOrd="2" destOrd="0" parTransId="{6AE1E7CF-9B12-4DE5-BEBC-243594A64EA1}" sibTransId="{955B4729-E23D-4A47-9DAF-6F0425761885}"/>
    <dgm:cxn modelId="{0C078CB1-C97C-47F3-B27E-AF91914F5BC6}" srcId="{154D2447-8DA2-40CE-B609-2840ECB8BD77}" destId="{8F2F2609-F5BB-426F-BE0D-AAF37255DF4E}" srcOrd="3" destOrd="0" parTransId="{171EAA95-859C-4D52-BAE9-0E99DE3297AA}" sibTransId="{63772858-E812-40E2-950B-5742455E5DA4}"/>
    <dgm:cxn modelId="{63B083D6-7EFC-4AAF-9D6C-45358D54752C}" type="presOf" srcId="{D2746214-6829-437A-ACC6-AA8D957E9637}" destId="{7866B22F-41A4-4EAB-AE5E-E04F2D351BA4}" srcOrd="0" destOrd="0" presId="urn:microsoft.com/office/officeart/2005/8/layout/vList2"/>
    <dgm:cxn modelId="{8D2CF7DE-9681-41EB-A24E-2946169DEEFE}" srcId="{154D2447-8DA2-40CE-B609-2840ECB8BD77}" destId="{D2746214-6829-437A-ACC6-AA8D957E9637}" srcOrd="1" destOrd="0" parTransId="{7A1B8A38-7BCF-4B41-BE5C-3E099E72338D}" sibTransId="{C4263107-9746-4CAC-9D2D-E01FBDF9A09D}"/>
    <dgm:cxn modelId="{60B31630-7CA5-4383-A9EC-D229E6BB10AE}" type="presParOf" srcId="{FD160CEC-2919-4DAC-A776-218BDAFBAC66}" destId="{AF842E81-68C4-405F-BD86-37042FF638B9}" srcOrd="0" destOrd="0" presId="urn:microsoft.com/office/officeart/2005/8/layout/vList2"/>
    <dgm:cxn modelId="{92C8D3BF-877A-48D8-9842-9533D1241E6D}" type="presParOf" srcId="{FD160CEC-2919-4DAC-A776-218BDAFBAC66}" destId="{E36AA84C-B223-4295-A128-D99F6A21E166}" srcOrd="1" destOrd="0" presId="urn:microsoft.com/office/officeart/2005/8/layout/vList2"/>
    <dgm:cxn modelId="{74FD9755-BA5A-4DCE-A96A-018103ED5CD3}" type="presParOf" srcId="{FD160CEC-2919-4DAC-A776-218BDAFBAC66}" destId="{7866B22F-41A4-4EAB-AE5E-E04F2D351BA4}" srcOrd="2" destOrd="0" presId="urn:microsoft.com/office/officeart/2005/8/layout/vList2"/>
    <dgm:cxn modelId="{396F2933-194D-44B2-8609-0F60E01DF0DC}" type="presParOf" srcId="{FD160CEC-2919-4DAC-A776-218BDAFBAC66}" destId="{1F74EA36-1845-4354-8C56-9FC60F26CBA6}" srcOrd="3" destOrd="0" presId="urn:microsoft.com/office/officeart/2005/8/layout/vList2"/>
    <dgm:cxn modelId="{9C61561F-4D00-495C-A81E-A9F7E2A6BA5E}" type="presParOf" srcId="{FD160CEC-2919-4DAC-A776-218BDAFBAC66}" destId="{D19A195F-A8A0-4995-8F32-6445FF0C4A6F}" srcOrd="4" destOrd="0" presId="urn:microsoft.com/office/officeart/2005/8/layout/vList2"/>
    <dgm:cxn modelId="{E0B4CF39-FF45-444F-A517-C48966C6925B}" type="presParOf" srcId="{FD160CEC-2919-4DAC-A776-218BDAFBAC66}" destId="{EC9451B7-B68A-45F3-ABFF-C174B51558A8}" srcOrd="5" destOrd="0" presId="urn:microsoft.com/office/officeart/2005/8/layout/vList2"/>
    <dgm:cxn modelId="{E7EC5DBE-EAA0-4A38-9656-867180BC8958}" type="presParOf" srcId="{FD160CEC-2919-4DAC-A776-218BDAFBAC66}" destId="{CEEB7F66-6CF1-40B0-91E7-FCE5A3CC515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B8235F-0B30-4304-BF84-904E6D8F200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F342EE15-B18D-4DDF-B281-DE7D21190F41}">
      <dgm:prSet phldrT="[Text]" phldr="0"/>
      <dgm:spPr/>
      <dgm:t>
        <a:bodyPr/>
        <a:lstStyle/>
        <a:p>
          <a:r>
            <a:rPr lang="en-US" dirty="0"/>
            <a:t>Background</a:t>
          </a:r>
        </a:p>
      </dgm:t>
    </dgm:pt>
    <dgm:pt modelId="{1D1520B6-56CE-46E4-9E54-8631B18582D5}" type="parTrans" cxnId="{6A4FF30A-22D2-4D74-96DC-41C6AC08775F}">
      <dgm:prSet/>
      <dgm:spPr/>
      <dgm:t>
        <a:bodyPr/>
        <a:lstStyle/>
        <a:p>
          <a:endParaRPr lang="en-US"/>
        </a:p>
      </dgm:t>
    </dgm:pt>
    <dgm:pt modelId="{63BC0D1D-3356-4A6C-8F5A-A83BD746D56B}" type="sibTrans" cxnId="{6A4FF30A-22D2-4D74-96DC-41C6AC08775F}">
      <dgm:prSet/>
      <dgm:spPr/>
      <dgm:t>
        <a:bodyPr/>
        <a:lstStyle/>
        <a:p>
          <a:endParaRPr lang="en-US"/>
        </a:p>
      </dgm:t>
    </dgm:pt>
    <dgm:pt modelId="{05EDDC4D-6F89-4578-A0D9-C13041F5144A}">
      <dgm:prSet phldrT="[Text]" phldr="0"/>
      <dgm:spPr/>
      <dgm:t>
        <a:bodyPr/>
        <a:lstStyle/>
        <a:p>
          <a:r>
            <a:rPr lang="en-US" dirty="0"/>
            <a:t>What is OCR?</a:t>
          </a:r>
        </a:p>
      </dgm:t>
      <dgm:extLst>
        <a:ext uri="{E40237B7-FDA0-4F09-8148-C483321AD2D9}">
          <dgm14:cNvPr xmlns:dgm14="http://schemas.microsoft.com/office/drawing/2010/diagram" id="0" name="" descr="Background: What is OCR?, Stages of OCR, Methods. Case Study: Introduction, Traits, Results. Conclusion: case study importance, larger picture"/>
        </a:ext>
      </dgm:extLst>
    </dgm:pt>
    <dgm:pt modelId="{65A3A349-9A17-4A2F-AF0B-061F87D0B909}" type="parTrans" cxnId="{C8A23795-6F13-4598-B0D2-A5E81EBA16AF}">
      <dgm:prSet/>
      <dgm:spPr/>
      <dgm:t>
        <a:bodyPr/>
        <a:lstStyle/>
        <a:p>
          <a:endParaRPr lang="en-US"/>
        </a:p>
      </dgm:t>
    </dgm:pt>
    <dgm:pt modelId="{1B903FD5-9A82-4911-8978-5DFC9481873A}" type="sibTrans" cxnId="{C8A23795-6F13-4598-B0D2-A5E81EBA16AF}">
      <dgm:prSet/>
      <dgm:spPr/>
      <dgm:t>
        <a:bodyPr/>
        <a:lstStyle/>
        <a:p>
          <a:endParaRPr lang="en-US"/>
        </a:p>
      </dgm:t>
    </dgm:pt>
    <dgm:pt modelId="{0D4132E1-DDA1-490D-B180-7369E6860F46}">
      <dgm:prSet phldrT="[Text]" phldr="0"/>
      <dgm:spPr/>
      <dgm:t>
        <a:bodyPr/>
        <a:lstStyle/>
        <a:p>
          <a:r>
            <a:rPr lang="en-US" dirty="0"/>
            <a:t>Methods</a:t>
          </a:r>
        </a:p>
      </dgm:t>
    </dgm:pt>
    <dgm:pt modelId="{9C180A0C-AEAF-4240-B927-BBA2EE027CFD}" type="parTrans" cxnId="{183BB7E4-CE5B-4F5A-85B0-232617E1FB58}">
      <dgm:prSet/>
      <dgm:spPr/>
      <dgm:t>
        <a:bodyPr/>
        <a:lstStyle/>
        <a:p>
          <a:endParaRPr lang="en-US"/>
        </a:p>
      </dgm:t>
    </dgm:pt>
    <dgm:pt modelId="{FA7DC36E-4C72-4D8A-89EB-FB9DB7DE5D4E}" type="sibTrans" cxnId="{183BB7E4-CE5B-4F5A-85B0-232617E1FB58}">
      <dgm:prSet/>
      <dgm:spPr/>
      <dgm:t>
        <a:bodyPr/>
        <a:lstStyle/>
        <a:p>
          <a:endParaRPr lang="en-US"/>
        </a:p>
      </dgm:t>
    </dgm:pt>
    <dgm:pt modelId="{0B5F8B83-AC1D-4E05-8B17-45A0F65A4B03}">
      <dgm:prSet phldrT="[Text]" phldr="0"/>
      <dgm:spPr/>
      <dgm:t>
        <a:bodyPr/>
        <a:lstStyle/>
        <a:p>
          <a:r>
            <a:rPr lang="en-US" dirty="0"/>
            <a:t>Case Study</a:t>
          </a:r>
        </a:p>
      </dgm:t>
    </dgm:pt>
    <dgm:pt modelId="{4B1558BD-3C40-4BCB-BAD9-65D31A5AB73B}" type="parTrans" cxnId="{5DA938C3-1EF7-4FE9-9160-7701285AEBDE}">
      <dgm:prSet/>
      <dgm:spPr/>
      <dgm:t>
        <a:bodyPr/>
        <a:lstStyle/>
        <a:p>
          <a:endParaRPr lang="en-US"/>
        </a:p>
      </dgm:t>
    </dgm:pt>
    <dgm:pt modelId="{8627E409-D1FC-4179-8593-F51B829727CA}" type="sibTrans" cxnId="{5DA938C3-1EF7-4FE9-9160-7701285AEBDE}">
      <dgm:prSet/>
      <dgm:spPr/>
      <dgm:t>
        <a:bodyPr/>
        <a:lstStyle/>
        <a:p>
          <a:endParaRPr lang="en-US"/>
        </a:p>
      </dgm:t>
    </dgm:pt>
    <dgm:pt modelId="{DE817FA7-1855-434B-92B6-783029D9F6D5}">
      <dgm:prSet phldrT="[Text]" phldr="0"/>
      <dgm:spPr/>
      <dgm:t>
        <a:bodyPr/>
        <a:lstStyle/>
        <a:p>
          <a:r>
            <a:rPr lang="en-US" dirty="0"/>
            <a:t>Introduction</a:t>
          </a:r>
        </a:p>
      </dgm:t>
    </dgm:pt>
    <dgm:pt modelId="{A75614DD-195D-42E7-95B3-0E9FD4C5B050}" type="parTrans" cxnId="{0E0D8768-16F3-490A-99BA-9BB8C69071A6}">
      <dgm:prSet/>
      <dgm:spPr/>
      <dgm:t>
        <a:bodyPr/>
        <a:lstStyle/>
        <a:p>
          <a:endParaRPr lang="en-US"/>
        </a:p>
      </dgm:t>
    </dgm:pt>
    <dgm:pt modelId="{4F6C6333-C8E8-4124-B3B0-81940A71E976}" type="sibTrans" cxnId="{0E0D8768-16F3-490A-99BA-9BB8C69071A6}">
      <dgm:prSet/>
      <dgm:spPr/>
      <dgm:t>
        <a:bodyPr/>
        <a:lstStyle/>
        <a:p>
          <a:endParaRPr lang="en-US"/>
        </a:p>
      </dgm:t>
    </dgm:pt>
    <dgm:pt modelId="{D2062E49-73E4-4315-A7CB-420ACC16E1BD}">
      <dgm:prSet phldrT="[Text]" phldr="0"/>
      <dgm:spPr/>
      <dgm:t>
        <a:bodyPr/>
        <a:lstStyle/>
        <a:p>
          <a:r>
            <a:rPr lang="en-US" dirty="0"/>
            <a:t>Traits</a:t>
          </a:r>
        </a:p>
      </dgm:t>
    </dgm:pt>
    <dgm:pt modelId="{B30F0F74-F255-4399-839F-89AFB93A75E4}" type="parTrans" cxnId="{4FE8AED4-7165-4883-9E3B-ED0FAC48AB28}">
      <dgm:prSet/>
      <dgm:spPr/>
      <dgm:t>
        <a:bodyPr/>
        <a:lstStyle/>
        <a:p>
          <a:endParaRPr lang="en-US"/>
        </a:p>
      </dgm:t>
    </dgm:pt>
    <dgm:pt modelId="{20FD3111-6476-4342-8207-F34CB887E974}" type="sibTrans" cxnId="{4FE8AED4-7165-4883-9E3B-ED0FAC48AB28}">
      <dgm:prSet/>
      <dgm:spPr/>
      <dgm:t>
        <a:bodyPr/>
        <a:lstStyle/>
        <a:p>
          <a:endParaRPr lang="en-US"/>
        </a:p>
      </dgm:t>
    </dgm:pt>
    <dgm:pt modelId="{1947DDF2-4695-4048-95CA-E36F0709B096}">
      <dgm:prSet phldrT="[Text]" phldr="0"/>
      <dgm:spPr/>
      <dgm:t>
        <a:bodyPr/>
        <a:lstStyle/>
        <a:p>
          <a:r>
            <a:rPr lang="en-US" dirty="0"/>
            <a:t>Conclusion</a:t>
          </a:r>
        </a:p>
      </dgm:t>
    </dgm:pt>
    <dgm:pt modelId="{FD425A83-C596-4578-895D-852BFCDB6FC3}" type="parTrans" cxnId="{244B1876-49E7-4708-9B35-1AA768C22BF1}">
      <dgm:prSet/>
      <dgm:spPr/>
      <dgm:t>
        <a:bodyPr/>
        <a:lstStyle/>
        <a:p>
          <a:endParaRPr lang="en-US"/>
        </a:p>
      </dgm:t>
    </dgm:pt>
    <dgm:pt modelId="{C4E3854D-A806-4CBA-88C6-8408E72F4F42}" type="sibTrans" cxnId="{244B1876-49E7-4708-9B35-1AA768C22BF1}">
      <dgm:prSet/>
      <dgm:spPr/>
      <dgm:t>
        <a:bodyPr/>
        <a:lstStyle/>
        <a:p>
          <a:endParaRPr lang="en-US"/>
        </a:p>
      </dgm:t>
    </dgm:pt>
    <dgm:pt modelId="{87471143-D236-4C00-92C3-43752C1311C6}">
      <dgm:prSet phldrT="[Text]" phldr="0"/>
      <dgm:spPr/>
      <dgm:t>
        <a:bodyPr/>
        <a:lstStyle/>
        <a:p>
          <a:r>
            <a:rPr lang="en-US" dirty="0"/>
            <a:t>Case Study Importance</a:t>
          </a:r>
        </a:p>
      </dgm:t>
    </dgm:pt>
    <dgm:pt modelId="{A31CD880-E6FB-464C-A38F-3E18ADD52F3B}" type="parTrans" cxnId="{9A85FA06-273E-4C51-BEC9-9A35F13FA7DE}">
      <dgm:prSet/>
      <dgm:spPr/>
      <dgm:t>
        <a:bodyPr/>
        <a:lstStyle/>
        <a:p>
          <a:endParaRPr lang="en-US"/>
        </a:p>
      </dgm:t>
    </dgm:pt>
    <dgm:pt modelId="{B4C3FF04-F566-4FD8-B34D-550B39A55842}" type="sibTrans" cxnId="{9A85FA06-273E-4C51-BEC9-9A35F13FA7DE}">
      <dgm:prSet/>
      <dgm:spPr/>
      <dgm:t>
        <a:bodyPr/>
        <a:lstStyle/>
        <a:p>
          <a:endParaRPr lang="en-US"/>
        </a:p>
      </dgm:t>
    </dgm:pt>
    <dgm:pt modelId="{0170B927-1454-4544-9CFC-179CF0947F6F}">
      <dgm:prSet phldrT="[Text]" phldr="0"/>
      <dgm:spPr/>
      <dgm:t>
        <a:bodyPr/>
        <a:lstStyle/>
        <a:p>
          <a:r>
            <a:rPr lang="en-US" dirty="0"/>
            <a:t>Larger Picture</a:t>
          </a:r>
        </a:p>
      </dgm:t>
    </dgm:pt>
    <dgm:pt modelId="{66938F16-5E66-41B5-B174-9D5ECC74B8DE}" type="parTrans" cxnId="{69E7C870-9F4E-4529-A6BA-52161A313F61}">
      <dgm:prSet/>
      <dgm:spPr/>
      <dgm:t>
        <a:bodyPr/>
        <a:lstStyle/>
        <a:p>
          <a:endParaRPr lang="en-US"/>
        </a:p>
      </dgm:t>
    </dgm:pt>
    <dgm:pt modelId="{DBBF2CD4-4D30-4910-B51E-B35BFE2C2165}" type="sibTrans" cxnId="{69E7C870-9F4E-4529-A6BA-52161A313F61}">
      <dgm:prSet/>
      <dgm:spPr/>
      <dgm:t>
        <a:bodyPr/>
        <a:lstStyle/>
        <a:p>
          <a:endParaRPr lang="en-US"/>
        </a:p>
      </dgm:t>
    </dgm:pt>
    <dgm:pt modelId="{1FC32306-7E06-4C98-A17B-6C6DB1B5E4DB}">
      <dgm:prSet phldrT="[Text]" phldr="0"/>
      <dgm:spPr/>
      <dgm:t>
        <a:bodyPr/>
        <a:lstStyle/>
        <a:p>
          <a:r>
            <a:rPr lang="en-US" dirty="0"/>
            <a:t>Stages of OCR</a:t>
          </a:r>
        </a:p>
      </dgm:t>
    </dgm:pt>
    <dgm:pt modelId="{2679567E-E6C0-4CF1-84E7-C8E6E7C78344}" type="parTrans" cxnId="{C70AB33B-EA40-438A-BAC8-42814450E53E}">
      <dgm:prSet/>
      <dgm:spPr/>
      <dgm:t>
        <a:bodyPr/>
        <a:lstStyle/>
        <a:p>
          <a:endParaRPr lang="en-US"/>
        </a:p>
      </dgm:t>
    </dgm:pt>
    <dgm:pt modelId="{9DB2DA53-834B-40BC-8AB5-C8DEE07929D3}" type="sibTrans" cxnId="{C70AB33B-EA40-438A-BAC8-42814450E53E}">
      <dgm:prSet/>
      <dgm:spPr/>
      <dgm:t>
        <a:bodyPr/>
        <a:lstStyle/>
        <a:p>
          <a:endParaRPr lang="en-US"/>
        </a:p>
      </dgm:t>
    </dgm:pt>
    <dgm:pt modelId="{9879DD27-44FB-483B-843B-18F634693459}">
      <dgm:prSet phldrT="[Text]" phldr="0"/>
      <dgm:spPr/>
      <dgm:t>
        <a:bodyPr/>
        <a:lstStyle/>
        <a:p>
          <a:r>
            <a:rPr lang="en-US" dirty="0"/>
            <a:t>Results</a:t>
          </a:r>
        </a:p>
      </dgm:t>
    </dgm:pt>
    <dgm:pt modelId="{F9699004-0064-470B-B594-7C1A82ED4942}" type="parTrans" cxnId="{481572CC-CDB3-4D36-ACB4-324C6E535274}">
      <dgm:prSet/>
      <dgm:spPr/>
      <dgm:t>
        <a:bodyPr/>
        <a:lstStyle/>
        <a:p>
          <a:endParaRPr lang="en-US"/>
        </a:p>
      </dgm:t>
    </dgm:pt>
    <dgm:pt modelId="{7AD1F6D3-4061-4582-8E68-478B3434CD80}" type="sibTrans" cxnId="{481572CC-CDB3-4D36-ACB4-324C6E535274}">
      <dgm:prSet/>
      <dgm:spPr/>
      <dgm:t>
        <a:bodyPr/>
        <a:lstStyle/>
        <a:p>
          <a:endParaRPr lang="en-US"/>
        </a:p>
      </dgm:t>
    </dgm:pt>
    <dgm:pt modelId="{29013A61-684A-456D-B3AF-50ECF8708A3D}" type="pres">
      <dgm:prSet presAssocID="{2AB8235F-0B30-4304-BF84-904E6D8F2000}" presName="Name0" presStyleCnt="0">
        <dgm:presLayoutVars>
          <dgm:dir/>
          <dgm:animLvl val="lvl"/>
          <dgm:resizeHandles val="exact"/>
        </dgm:presLayoutVars>
      </dgm:prSet>
      <dgm:spPr/>
    </dgm:pt>
    <dgm:pt modelId="{90609001-EB8C-4E52-8239-A564B4F0F9D0}" type="pres">
      <dgm:prSet presAssocID="{F342EE15-B18D-4DDF-B281-DE7D21190F41}" presName="composite" presStyleCnt="0"/>
      <dgm:spPr/>
    </dgm:pt>
    <dgm:pt modelId="{3501214B-B7EE-4A91-A2D9-E8BB9D1BD0A4}" type="pres">
      <dgm:prSet presAssocID="{F342EE15-B18D-4DDF-B281-DE7D21190F41}" presName="parTx" presStyleLbl="alignNode1" presStyleIdx="0" presStyleCnt="3">
        <dgm:presLayoutVars>
          <dgm:chMax val="0"/>
          <dgm:chPref val="0"/>
          <dgm:bulletEnabled val="1"/>
        </dgm:presLayoutVars>
      </dgm:prSet>
      <dgm:spPr/>
    </dgm:pt>
    <dgm:pt modelId="{B75F9EDD-FB6D-4967-AB54-6B315BCE5ED9}" type="pres">
      <dgm:prSet presAssocID="{F342EE15-B18D-4DDF-B281-DE7D21190F41}" presName="desTx" presStyleLbl="alignAccFollowNode1" presStyleIdx="0" presStyleCnt="3">
        <dgm:presLayoutVars>
          <dgm:bulletEnabled val="1"/>
        </dgm:presLayoutVars>
      </dgm:prSet>
      <dgm:spPr/>
    </dgm:pt>
    <dgm:pt modelId="{2B456C2D-2328-439C-9744-882E0377960F}" type="pres">
      <dgm:prSet presAssocID="{63BC0D1D-3356-4A6C-8F5A-A83BD746D56B}" presName="space" presStyleCnt="0"/>
      <dgm:spPr/>
    </dgm:pt>
    <dgm:pt modelId="{13AC7033-62BB-4045-ABB4-93986F9F6FA1}" type="pres">
      <dgm:prSet presAssocID="{0B5F8B83-AC1D-4E05-8B17-45A0F65A4B03}" presName="composite" presStyleCnt="0"/>
      <dgm:spPr/>
    </dgm:pt>
    <dgm:pt modelId="{39AB16C7-B501-432A-9B86-C2CBF535D0C7}" type="pres">
      <dgm:prSet presAssocID="{0B5F8B83-AC1D-4E05-8B17-45A0F65A4B03}" presName="parTx" presStyleLbl="alignNode1" presStyleIdx="1" presStyleCnt="3">
        <dgm:presLayoutVars>
          <dgm:chMax val="0"/>
          <dgm:chPref val="0"/>
          <dgm:bulletEnabled val="1"/>
        </dgm:presLayoutVars>
      </dgm:prSet>
      <dgm:spPr/>
    </dgm:pt>
    <dgm:pt modelId="{C427DE9A-8276-4EB0-8915-844949DA2C89}" type="pres">
      <dgm:prSet presAssocID="{0B5F8B83-AC1D-4E05-8B17-45A0F65A4B03}" presName="desTx" presStyleLbl="alignAccFollowNode1" presStyleIdx="1" presStyleCnt="3">
        <dgm:presLayoutVars>
          <dgm:bulletEnabled val="1"/>
        </dgm:presLayoutVars>
      </dgm:prSet>
      <dgm:spPr/>
    </dgm:pt>
    <dgm:pt modelId="{02F9EB52-8272-4445-BF94-CED542237606}" type="pres">
      <dgm:prSet presAssocID="{8627E409-D1FC-4179-8593-F51B829727CA}" presName="space" presStyleCnt="0"/>
      <dgm:spPr/>
    </dgm:pt>
    <dgm:pt modelId="{1F381F97-E3DA-47BD-A873-CAF29B75BBCF}" type="pres">
      <dgm:prSet presAssocID="{1947DDF2-4695-4048-95CA-E36F0709B096}" presName="composite" presStyleCnt="0"/>
      <dgm:spPr/>
    </dgm:pt>
    <dgm:pt modelId="{3FC14125-2B73-466E-909C-CC77E7899392}" type="pres">
      <dgm:prSet presAssocID="{1947DDF2-4695-4048-95CA-E36F0709B096}" presName="parTx" presStyleLbl="alignNode1" presStyleIdx="2" presStyleCnt="3">
        <dgm:presLayoutVars>
          <dgm:chMax val="0"/>
          <dgm:chPref val="0"/>
          <dgm:bulletEnabled val="1"/>
        </dgm:presLayoutVars>
      </dgm:prSet>
      <dgm:spPr/>
    </dgm:pt>
    <dgm:pt modelId="{C9B4F614-3A6F-4C78-A652-8369532D1135}" type="pres">
      <dgm:prSet presAssocID="{1947DDF2-4695-4048-95CA-E36F0709B096}" presName="desTx" presStyleLbl="alignAccFollowNode1" presStyleIdx="2" presStyleCnt="3">
        <dgm:presLayoutVars>
          <dgm:bulletEnabled val="1"/>
        </dgm:presLayoutVars>
      </dgm:prSet>
      <dgm:spPr/>
    </dgm:pt>
  </dgm:ptLst>
  <dgm:cxnLst>
    <dgm:cxn modelId="{147E5705-F1BA-4CF0-9583-82A69133F8AB}" type="presOf" srcId="{1947DDF2-4695-4048-95CA-E36F0709B096}" destId="{3FC14125-2B73-466E-909C-CC77E7899392}" srcOrd="0" destOrd="0" presId="urn:microsoft.com/office/officeart/2005/8/layout/hList1"/>
    <dgm:cxn modelId="{9A85FA06-273E-4C51-BEC9-9A35F13FA7DE}" srcId="{1947DDF2-4695-4048-95CA-E36F0709B096}" destId="{87471143-D236-4C00-92C3-43752C1311C6}" srcOrd="0" destOrd="0" parTransId="{A31CD880-E6FB-464C-A38F-3E18ADD52F3B}" sibTransId="{B4C3FF04-F566-4FD8-B34D-550B39A55842}"/>
    <dgm:cxn modelId="{6A4FF30A-22D2-4D74-96DC-41C6AC08775F}" srcId="{2AB8235F-0B30-4304-BF84-904E6D8F2000}" destId="{F342EE15-B18D-4DDF-B281-DE7D21190F41}" srcOrd="0" destOrd="0" parTransId="{1D1520B6-56CE-46E4-9E54-8631B18582D5}" sibTransId="{63BC0D1D-3356-4A6C-8F5A-A83BD746D56B}"/>
    <dgm:cxn modelId="{A87B4024-DC28-4BA8-B1D8-B2AA3DCC8D93}" type="presOf" srcId="{0D4132E1-DDA1-490D-B180-7369E6860F46}" destId="{B75F9EDD-FB6D-4967-AB54-6B315BCE5ED9}" srcOrd="0" destOrd="2" presId="urn:microsoft.com/office/officeart/2005/8/layout/hList1"/>
    <dgm:cxn modelId="{C70AB33B-EA40-438A-BAC8-42814450E53E}" srcId="{F342EE15-B18D-4DDF-B281-DE7D21190F41}" destId="{1FC32306-7E06-4C98-A17B-6C6DB1B5E4DB}" srcOrd="1" destOrd="0" parTransId="{2679567E-E6C0-4CF1-84E7-C8E6E7C78344}" sibTransId="{9DB2DA53-834B-40BC-8AB5-C8DEE07929D3}"/>
    <dgm:cxn modelId="{50D4415C-E88C-404F-8D02-7F5679E86533}" type="presOf" srcId="{1FC32306-7E06-4C98-A17B-6C6DB1B5E4DB}" destId="{B75F9EDD-FB6D-4967-AB54-6B315BCE5ED9}" srcOrd="0" destOrd="1" presId="urn:microsoft.com/office/officeart/2005/8/layout/hList1"/>
    <dgm:cxn modelId="{0E0D8768-16F3-490A-99BA-9BB8C69071A6}" srcId="{0B5F8B83-AC1D-4E05-8B17-45A0F65A4B03}" destId="{DE817FA7-1855-434B-92B6-783029D9F6D5}" srcOrd="0" destOrd="0" parTransId="{A75614DD-195D-42E7-95B3-0E9FD4C5B050}" sibTransId="{4F6C6333-C8E8-4124-B3B0-81940A71E976}"/>
    <dgm:cxn modelId="{AF9F544E-CE0E-4A37-962E-E84461A04C5C}" type="presOf" srcId="{DE817FA7-1855-434B-92B6-783029D9F6D5}" destId="{C427DE9A-8276-4EB0-8915-844949DA2C89}" srcOrd="0" destOrd="0" presId="urn:microsoft.com/office/officeart/2005/8/layout/hList1"/>
    <dgm:cxn modelId="{69E7C870-9F4E-4529-A6BA-52161A313F61}" srcId="{1947DDF2-4695-4048-95CA-E36F0709B096}" destId="{0170B927-1454-4544-9CFC-179CF0947F6F}" srcOrd="1" destOrd="0" parTransId="{66938F16-5E66-41B5-B174-9D5ECC74B8DE}" sibTransId="{DBBF2CD4-4D30-4910-B51E-B35BFE2C2165}"/>
    <dgm:cxn modelId="{931AD751-2F38-4791-8345-ABC09549DF23}" type="presOf" srcId="{F342EE15-B18D-4DDF-B281-DE7D21190F41}" destId="{3501214B-B7EE-4A91-A2D9-E8BB9D1BD0A4}" srcOrd="0" destOrd="0" presId="urn:microsoft.com/office/officeart/2005/8/layout/hList1"/>
    <dgm:cxn modelId="{244B1876-49E7-4708-9B35-1AA768C22BF1}" srcId="{2AB8235F-0B30-4304-BF84-904E6D8F2000}" destId="{1947DDF2-4695-4048-95CA-E36F0709B096}" srcOrd="2" destOrd="0" parTransId="{FD425A83-C596-4578-895D-852BFCDB6FC3}" sibTransId="{C4E3854D-A806-4CBA-88C6-8408E72F4F42}"/>
    <dgm:cxn modelId="{21B8F356-CE84-4BD2-936E-679AA33BF8CB}" type="presOf" srcId="{9879DD27-44FB-483B-843B-18F634693459}" destId="{C427DE9A-8276-4EB0-8915-844949DA2C89}" srcOrd="0" destOrd="2" presId="urn:microsoft.com/office/officeart/2005/8/layout/hList1"/>
    <dgm:cxn modelId="{C8A23795-6F13-4598-B0D2-A5E81EBA16AF}" srcId="{F342EE15-B18D-4DDF-B281-DE7D21190F41}" destId="{05EDDC4D-6F89-4578-A0D9-C13041F5144A}" srcOrd="0" destOrd="0" parTransId="{65A3A349-9A17-4A2F-AF0B-061F87D0B909}" sibTransId="{1B903FD5-9A82-4911-8978-5DFC9481873A}"/>
    <dgm:cxn modelId="{80CB059C-3D41-4B23-9E7C-1181D4507D9F}" type="presOf" srcId="{0170B927-1454-4544-9CFC-179CF0947F6F}" destId="{C9B4F614-3A6F-4C78-A652-8369532D1135}" srcOrd="0" destOrd="1" presId="urn:microsoft.com/office/officeart/2005/8/layout/hList1"/>
    <dgm:cxn modelId="{2ABF34AE-1B6F-4629-95C9-1467B8A1CABC}" type="presOf" srcId="{87471143-D236-4C00-92C3-43752C1311C6}" destId="{C9B4F614-3A6F-4C78-A652-8369532D1135}" srcOrd="0" destOrd="0" presId="urn:microsoft.com/office/officeart/2005/8/layout/hList1"/>
    <dgm:cxn modelId="{5DA938C3-1EF7-4FE9-9160-7701285AEBDE}" srcId="{2AB8235F-0B30-4304-BF84-904E6D8F2000}" destId="{0B5F8B83-AC1D-4E05-8B17-45A0F65A4B03}" srcOrd="1" destOrd="0" parTransId="{4B1558BD-3C40-4BCB-BAD9-65D31A5AB73B}" sibTransId="{8627E409-D1FC-4179-8593-F51B829727CA}"/>
    <dgm:cxn modelId="{B6A56BCA-B689-4D5A-80E2-808DB7E87EF9}" type="presOf" srcId="{05EDDC4D-6F89-4578-A0D9-C13041F5144A}" destId="{B75F9EDD-FB6D-4967-AB54-6B315BCE5ED9}" srcOrd="0" destOrd="0" presId="urn:microsoft.com/office/officeart/2005/8/layout/hList1"/>
    <dgm:cxn modelId="{481572CC-CDB3-4D36-ACB4-324C6E535274}" srcId="{0B5F8B83-AC1D-4E05-8B17-45A0F65A4B03}" destId="{9879DD27-44FB-483B-843B-18F634693459}" srcOrd="2" destOrd="0" parTransId="{F9699004-0064-470B-B594-7C1A82ED4942}" sibTransId="{7AD1F6D3-4061-4582-8E68-478B3434CD80}"/>
    <dgm:cxn modelId="{4FE8AED4-7165-4883-9E3B-ED0FAC48AB28}" srcId="{0B5F8B83-AC1D-4E05-8B17-45A0F65A4B03}" destId="{D2062E49-73E4-4315-A7CB-420ACC16E1BD}" srcOrd="1" destOrd="0" parTransId="{B30F0F74-F255-4399-839F-89AFB93A75E4}" sibTransId="{20FD3111-6476-4342-8207-F34CB887E974}"/>
    <dgm:cxn modelId="{1BE015D7-3CFF-4C2C-A3B4-CBF5E58AA71B}" type="presOf" srcId="{0B5F8B83-AC1D-4E05-8B17-45A0F65A4B03}" destId="{39AB16C7-B501-432A-9B86-C2CBF535D0C7}" srcOrd="0" destOrd="0" presId="urn:microsoft.com/office/officeart/2005/8/layout/hList1"/>
    <dgm:cxn modelId="{183BB7E4-CE5B-4F5A-85B0-232617E1FB58}" srcId="{F342EE15-B18D-4DDF-B281-DE7D21190F41}" destId="{0D4132E1-DDA1-490D-B180-7369E6860F46}" srcOrd="2" destOrd="0" parTransId="{9C180A0C-AEAF-4240-B927-BBA2EE027CFD}" sibTransId="{FA7DC36E-4C72-4D8A-89EB-FB9DB7DE5D4E}"/>
    <dgm:cxn modelId="{6491B9F8-6FFA-49A3-A93B-868097693EF3}" type="presOf" srcId="{2AB8235F-0B30-4304-BF84-904E6D8F2000}" destId="{29013A61-684A-456D-B3AF-50ECF8708A3D}" srcOrd="0" destOrd="0" presId="urn:microsoft.com/office/officeart/2005/8/layout/hList1"/>
    <dgm:cxn modelId="{C62125FA-B021-4869-9E80-C15916EEED49}" type="presOf" srcId="{D2062E49-73E4-4315-A7CB-420ACC16E1BD}" destId="{C427DE9A-8276-4EB0-8915-844949DA2C89}" srcOrd="0" destOrd="1" presId="urn:microsoft.com/office/officeart/2005/8/layout/hList1"/>
    <dgm:cxn modelId="{DBAD33D3-E5FA-40DA-9052-21EB59B0B407}" type="presParOf" srcId="{29013A61-684A-456D-B3AF-50ECF8708A3D}" destId="{90609001-EB8C-4E52-8239-A564B4F0F9D0}" srcOrd="0" destOrd="0" presId="urn:microsoft.com/office/officeart/2005/8/layout/hList1"/>
    <dgm:cxn modelId="{B1E2A702-8C75-43B4-8CB0-7A78802614E1}" type="presParOf" srcId="{90609001-EB8C-4E52-8239-A564B4F0F9D0}" destId="{3501214B-B7EE-4A91-A2D9-E8BB9D1BD0A4}" srcOrd="0" destOrd="0" presId="urn:microsoft.com/office/officeart/2005/8/layout/hList1"/>
    <dgm:cxn modelId="{EFF73716-FB45-4A44-9696-47FAB8A1F659}" type="presParOf" srcId="{90609001-EB8C-4E52-8239-A564B4F0F9D0}" destId="{B75F9EDD-FB6D-4967-AB54-6B315BCE5ED9}" srcOrd="1" destOrd="0" presId="urn:microsoft.com/office/officeart/2005/8/layout/hList1"/>
    <dgm:cxn modelId="{40675661-0311-4DA3-AF04-3DC0AA14E440}" type="presParOf" srcId="{29013A61-684A-456D-B3AF-50ECF8708A3D}" destId="{2B456C2D-2328-439C-9744-882E0377960F}" srcOrd="1" destOrd="0" presId="urn:microsoft.com/office/officeart/2005/8/layout/hList1"/>
    <dgm:cxn modelId="{1D4F99F7-565A-452D-BC84-3FBFD50D7524}" type="presParOf" srcId="{29013A61-684A-456D-B3AF-50ECF8708A3D}" destId="{13AC7033-62BB-4045-ABB4-93986F9F6FA1}" srcOrd="2" destOrd="0" presId="urn:microsoft.com/office/officeart/2005/8/layout/hList1"/>
    <dgm:cxn modelId="{388AD99E-30CA-4FEF-A589-D1B55E3C5DCB}" type="presParOf" srcId="{13AC7033-62BB-4045-ABB4-93986F9F6FA1}" destId="{39AB16C7-B501-432A-9B86-C2CBF535D0C7}" srcOrd="0" destOrd="0" presId="urn:microsoft.com/office/officeart/2005/8/layout/hList1"/>
    <dgm:cxn modelId="{59F5B090-85FB-4923-A498-54ABF5A2669C}" type="presParOf" srcId="{13AC7033-62BB-4045-ABB4-93986F9F6FA1}" destId="{C427DE9A-8276-4EB0-8915-844949DA2C89}" srcOrd="1" destOrd="0" presId="urn:microsoft.com/office/officeart/2005/8/layout/hList1"/>
    <dgm:cxn modelId="{268A2A9A-073E-458A-86A4-5E060B808CD5}" type="presParOf" srcId="{29013A61-684A-456D-B3AF-50ECF8708A3D}" destId="{02F9EB52-8272-4445-BF94-CED542237606}" srcOrd="3" destOrd="0" presId="urn:microsoft.com/office/officeart/2005/8/layout/hList1"/>
    <dgm:cxn modelId="{503B7EF3-4A9C-46C7-8E99-37B4B885EEEA}" type="presParOf" srcId="{29013A61-684A-456D-B3AF-50ECF8708A3D}" destId="{1F381F97-E3DA-47BD-A873-CAF29B75BBCF}" srcOrd="4" destOrd="0" presId="urn:microsoft.com/office/officeart/2005/8/layout/hList1"/>
    <dgm:cxn modelId="{6CCB4B8C-CB6C-414F-ACE4-07E97133909E}" type="presParOf" srcId="{1F381F97-E3DA-47BD-A873-CAF29B75BBCF}" destId="{3FC14125-2B73-466E-909C-CC77E7899392}" srcOrd="0" destOrd="0" presId="urn:microsoft.com/office/officeart/2005/8/layout/hList1"/>
    <dgm:cxn modelId="{DC04F5CD-58EF-4E50-9212-69F4BB686577}" type="presParOf" srcId="{1F381F97-E3DA-47BD-A873-CAF29B75BBCF}" destId="{C9B4F614-3A6F-4C78-A652-8369532D11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dirty="0"/>
        </a:p>
      </dgm:t>
    </dgm:pt>
    <dgm:pt modelId="{3AF1BC07-8856-4004-A226-D33394E21620}">
      <dgm:prSet phldrT="[Text]" phldr="0"/>
      <dgm:spPr>
        <a:solidFill>
          <a:schemeClr val="accent1">
            <a:lumMod val="50000"/>
          </a:schemeClr>
        </a:solidFill>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dirty="0"/>
        </a:p>
      </dgm:t>
    </dgm:pt>
    <dgm:pt modelId="{2BFF2785-82D1-4C0D-BEB3-5FD177F5EAF5}">
      <dgm:prSet phldrT="[Text]" phldr="0"/>
      <dgm:spPr>
        <a:solidFill>
          <a:schemeClr val="accent1">
            <a:lumMod val="50000"/>
          </a:schemeClr>
        </a:solidFill>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dirty="0"/>
        </a:p>
      </dgm:t>
    </dgm:pt>
    <dgm:pt modelId="{E4C18393-B74C-41CB-A7E0-179A43FED324}">
      <dgm:prSet phldrT="[Text]" phldr="0"/>
      <dgm:spPr>
        <a:solidFill>
          <a:schemeClr val="accent1">
            <a:lumMod val="50000"/>
          </a:schemeClr>
        </a:solidFill>
      </dgm:spPr>
      <dgm:t>
        <a:bodyPr/>
        <a:lstStyle/>
        <a:p>
          <a:r>
            <a:rPr lang="en-US" dirty="0"/>
            <a:t>Classification / 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dirty="0"/>
        </a:p>
      </dgm:t>
    </dgm:pt>
    <dgm:pt modelId="{5DAD30D1-E501-4DED-9D24-8B776F95A40C}">
      <dgm:prSet phldrT="[Text]" phldr="0"/>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CE40E1-B9EA-448C-A4A4-7DA42B9D648B}" type="doc">
      <dgm:prSet loTypeId="urn:microsoft.com/office/officeart/2005/8/layout/StepDownProcess" loCatId="process" qsTypeId="urn:microsoft.com/office/officeart/2005/8/quickstyle/simple1" qsCatId="simple" csTypeId="urn:microsoft.com/office/officeart/2005/8/colors/accent3_2" csCatId="accent3" phldr="1"/>
      <dgm:spPr/>
      <dgm:t>
        <a:bodyPr/>
        <a:lstStyle/>
        <a:p>
          <a:endParaRPr lang="en-US"/>
        </a:p>
      </dgm:t>
    </dgm:pt>
    <dgm:pt modelId="{B56BD279-7C55-409E-ABDB-E152587529B9}">
      <dgm:prSet phldrT="[Text]" phldr="0"/>
      <dgm:spPr/>
      <dgm:t>
        <a:bodyPr/>
        <a:lstStyle/>
        <a:p>
          <a:r>
            <a:rPr lang="en-US" dirty="0"/>
            <a:t>Source Documents</a:t>
          </a:r>
        </a:p>
      </dgm:t>
    </dgm:pt>
    <dgm:pt modelId="{7D874550-AF7C-4E39-91B1-34051693096E}" type="parTrans" cxnId="{5C7BFA24-719C-47F6-82FA-9AF23DF4F799}">
      <dgm:prSet/>
      <dgm:spPr/>
      <dgm:t>
        <a:bodyPr/>
        <a:lstStyle/>
        <a:p>
          <a:endParaRPr lang="en-US"/>
        </a:p>
      </dgm:t>
    </dgm:pt>
    <dgm:pt modelId="{69E6AFB1-B535-43F7-A819-73D639EDFB4B}" type="sibTrans" cxnId="{5C7BFA24-719C-47F6-82FA-9AF23DF4F799}">
      <dgm:prSet/>
      <dgm:spPr/>
      <dgm:t>
        <a:bodyPr/>
        <a:lstStyle/>
        <a:p>
          <a:endParaRPr lang="en-US"/>
        </a:p>
      </dgm:t>
    </dgm:pt>
    <dgm:pt modelId="{F970B3AB-D5A2-4700-BC5C-0AF37AD8A371}">
      <dgm:prSet phldrT="[Text]" phldr="0"/>
      <dgm:spPr/>
      <dgm:t>
        <a:bodyPr/>
        <a:lstStyle/>
        <a:p>
          <a:r>
            <a:rPr lang="en-US" dirty="0"/>
            <a:t>Old Books</a:t>
          </a:r>
        </a:p>
      </dgm:t>
    </dgm:pt>
    <dgm:pt modelId="{598A8084-2D60-4D45-B9B8-2240C4F68DFC}" type="parTrans" cxnId="{E9762235-ED3A-4BAB-AB13-C4E4E9C0E4BB}">
      <dgm:prSet/>
      <dgm:spPr/>
      <dgm:t>
        <a:bodyPr/>
        <a:lstStyle/>
        <a:p>
          <a:endParaRPr lang="en-US"/>
        </a:p>
      </dgm:t>
    </dgm:pt>
    <dgm:pt modelId="{F1D3F986-F941-434D-B84C-E127847C3F4D}" type="sibTrans" cxnId="{E9762235-ED3A-4BAB-AB13-C4E4E9C0E4BB}">
      <dgm:prSet/>
      <dgm:spPr/>
      <dgm:t>
        <a:bodyPr/>
        <a:lstStyle/>
        <a:p>
          <a:endParaRPr lang="en-US"/>
        </a:p>
      </dgm:t>
    </dgm:pt>
    <dgm:pt modelId="{39D88F81-936D-4CD5-8C4D-E8CF469C8A15}">
      <dgm:prSet phldrT="[Text]" phldr="0"/>
      <dgm:spPr/>
      <dgm:t>
        <a:bodyPr/>
        <a:lstStyle/>
        <a:p>
          <a:r>
            <a:rPr lang="en-US" dirty="0"/>
            <a:t>Apply Noise</a:t>
          </a:r>
        </a:p>
      </dgm:t>
    </dgm:pt>
    <dgm:pt modelId="{9EFB8B32-1142-43FA-B6B8-ADB9E952FBE2}" type="parTrans" cxnId="{C9C75315-EC74-489C-B5CA-712471FC02D2}">
      <dgm:prSet/>
      <dgm:spPr/>
      <dgm:t>
        <a:bodyPr/>
        <a:lstStyle/>
        <a:p>
          <a:endParaRPr lang="en-US"/>
        </a:p>
      </dgm:t>
    </dgm:pt>
    <dgm:pt modelId="{086A4D3F-962D-4453-900C-B4F253BE5F0B}" type="sibTrans" cxnId="{C9C75315-EC74-489C-B5CA-712471FC02D2}">
      <dgm:prSet/>
      <dgm:spPr/>
      <dgm:t>
        <a:bodyPr/>
        <a:lstStyle/>
        <a:p>
          <a:endParaRPr lang="en-US"/>
        </a:p>
      </dgm:t>
    </dgm:pt>
    <dgm:pt modelId="{2DDBA144-F258-4612-A87B-0D380A5CD1FC}">
      <dgm:prSet phldrT="[Text]" phldr="0"/>
      <dgm:spPr/>
      <dgm:t>
        <a:bodyPr/>
        <a:lstStyle/>
        <a:p>
          <a:r>
            <a:rPr lang="en-US" dirty="0"/>
            <a:t>Apply OCR</a:t>
          </a:r>
        </a:p>
      </dgm:t>
    </dgm:pt>
    <dgm:pt modelId="{9F7B7E1E-B296-4C97-BDAE-4840579E918A}" type="parTrans" cxnId="{4D9E0581-8FEF-468B-BB32-4290F5ED6448}">
      <dgm:prSet/>
      <dgm:spPr/>
      <dgm:t>
        <a:bodyPr/>
        <a:lstStyle/>
        <a:p>
          <a:endParaRPr lang="en-US"/>
        </a:p>
      </dgm:t>
    </dgm:pt>
    <dgm:pt modelId="{07924740-ED72-4C61-8945-83BF95F3B6B7}" type="sibTrans" cxnId="{4D9E0581-8FEF-468B-BB32-4290F5ED6448}">
      <dgm:prSet/>
      <dgm:spPr/>
      <dgm:t>
        <a:bodyPr/>
        <a:lstStyle/>
        <a:p>
          <a:endParaRPr lang="en-US"/>
        </a:p>
      </dgm:t>
    </dgm:pt>
    <dgm:pt modelId="{8DB5BDBA-8E14-474E-A396-8D639698FE91}">
      <dgm:prSet phldrT="[Text]" phldr="0"/>
      <dgm:spPr/>
      <dgm:t>
        <a:bodyPr/>
        <a:lstStyle/>
        <a:p>
          <a:r>
            <a:rPr lang="en-US" dirty="0"/>
            <a:t>Used 3 popular models from the time</a:t>
          </a:r>
        </a:p>
      </dgm:t>
    </dgm:pt>
    <dgm:pt modelId="{4C893589-C96A-4C42-8853-C6127B4F9332}" type="parTrans" cxnId="{A0ABA22F-4DA9-4646-96BD-39B1F08DB63D}">
      <dgm:prSet/>
      <dgm:spPr/>
      <dgm:t>
        <a:bodyPr/>
        <a:lstStyle/>
        <a:p>
          <a:endParaRPr lang="en-US"/>
        </a:p>
      </dgm:t>
    </dgm:pt>
    <dgm:pt modelId="{5C669620-D4E2-4C3B-853C-7D38CCEE4591}" type="sibTrans" cxnId="{A0ABA22F-4DA9-4646-96BD-39B1F08DB63D}">
      <dgm:prSet/>
      <dgm:spPr/>
      <dgm:t>
        <a:bodyPr/>
        <a:lstStyle/>
        <a:p>
          <a:endParaRPr lang="en-US"/>
        </a:p>
      </dgm:t>
    </dgm:pt>
    <dgm:pt modelId="{71846A61-0564-452F-855B-331E642DB30B}">
      <dgm:prSet phldrT="[Text]" phldr="0"/>
      <dgm:spPr/>
      <dgm:t>
        <a:bodyPr/>
        <a:lstStyle/>
        <a:p>
          <a:r>
            <a:rPr lang="en-US" dirty="0"/>
            <a:t>Arabic Wikipedia</a:t>
          </a:r>
        </a:p>
      </dgm:t>
    </dgm:pt>
    <dgm:pt modelId="{3563ECBC-DE98-46C5-96FC-292E08B876FE}" type="parTrans" cxnId="{6BBA5A92-E613-4DA8-807A-2DBBE8BBC92C}">
      <dgm:prSet/>
      <dgm:spPr/>
      <dgm:t>
        <a:bodyPr/>
        <a:lstStyle/>
        <a:p>
          <a:endParaRPr lang="en-US"/>
        </a:p>
      </dgm:t>
    </dgm:pt>
    <dgm:pt modelId="{9AFB7B3D-8679-489C-9848-E7C37606B523}" type="sibTrans" cxnId="{6BBA5A92-E613-4DA8-807A-2DBBE8BBC92C}">
      <dgm:prSet/>
      <dgm:spPr/>
      <dgm:t>
        <a:bodyPr/>
        <a:lstStyle/>
        <a:p>
          <a:endParaRPr lang="en-US"/>
        </a:p>
      </dgm:t>
    </dgm:pt>
    <dgm:pt modelId="{756B349A-C2AA-4438-B8C2-2CCB26B15FAA}" type="pres">
      <dgm:prSet presAssocID="{F4CE40E1-B9EA-448C-A4A4-7DA42B9D648B}" presName="rootnode" presStyleCnt="0">
        <dgm:presLayoutVars>
          <dgm:chMax/>
          <dgm:chPref/>
          <dgm:dir/>
          <dgm:animLvl val="lvl"/>
        </dgm:presLayoutVars>
      </dgm:prSet>
      <dgm:spPr/>
    </dgm:pt>
    <dgm:pt modelId="{A9133E24-4CFB-4C2C-9E46-64916BC0FC69}" type="pres">
      <dgm:prSet presAssocID="{B56BD279-7C55-409E-ABDB-E152587529B9}" presName="composite" presStyleCnt="0"/>
      <dgm:spPr/>
    </dgm:pt>
    <dgm:pt modelId="{7A5D7A53-F9C2-41FA-AB06-924A88B76994}" type="pres">
      <dgm:prSet presAssocID="{B56BD279-7C55-409E-ABDB-E152587529B9}" presName="bentUpArrow1" presStyleLbl="alignImgPlace1" presStyleIdx="0" presStyleCnt="2"/>
      <dgm:spPr/>
    </dgm:pt>
    <dgm:pt modelId="{CED315A3-33B2-4FF5-9DCF-E980CDA548C8}" type="pres">
      <dgm:prSet presAssocID="{B56BD279-7C55-409E-ABDB-E152587529B9}" presName="ParentText" presStyleLbl="node1" presStyleIdx="0" presStyleCnt="3">
        <dgm:presLayoutVars>
          <dgm:chMax val="1"/>
          <dgm:chPref val="1"/>
          <dgm:bulletEnabled val="1"/>
        </dgm:presLayoutVars>
      </dgm:prSet>
      <dgm:spPr/>
    </dgm:pt>
    <dgm:pt modelId="{1DF07669-0957-40C7-B2B5-E3A5E0E11E14}" type="pres">
      <dgm:prSet presAssocID="{B56BD279-7C55-409E-ABDB-E152587529B9}" presName="ChildText" presStyleLbl="revTx" presStyleIdx="0" presStyleCnt="3">
        <dgm:presLayoutVars>
          <dgm:chMax val="0"/>
          <dgm:chPref val="0"/>
          <dgm:bulletEnabled val="1"/>
        </dgm:presLayoutVars>
      </dgm:prSet>
      <dgm:spPr/>
    </dgm:pt>
    <dgm:pt modelId="{596A36A5-585A-45AD-B2B4-3ED40230D20C}" type="pres">
      <dgm:prSet presAssocID="{69E6AFB1-B535-43F7-A819-73D639EDFB4B}" presName="sibTrans" presStyleCnt="0"/>
      <dgm:spPr/>
    </dgm:pt>
    <dgm:pt modelId="{2504C0DF-0119-48AC-973C-64CF91B81751}" type="pres">
      <dgm:prSet presAssocID="{39D88F81-936D-4CD5-8C4D-E8CF469C8A15}" presName="composite" presStyleCnt="0"/>
      <dgm:spPr/>
    </dgm:pt>
    <dgm:pt modelId="{6332600C-9D03-49C3-B91F-972104D3B2AF}" type="pres">
      <dgm:prSet presAssocID="{39D88F81-936D-4CD5-8C4D-E8CF469C8A15}" presName="bentUpArrow1" presStyleLbl="alignImgPlace1" presStyleIdx="1" presStyleCnt="2"/>
      <dgm:spPr/>
    </dgm:pt>
    <dgm:pt modelId="{B3470CEF-1F45-4C28-BD27-4CA6DD3C36CC}" type="pres">
      <dgm:prSet presAssocID="{39D88F81-936D-4CD5-8C4D-E8CF469C8A15}" presName="ParentText" presStyleLbl="node1" presStyleIdx="1" presStyleCnt="3">
        <dgm:presLayoutVars>
          <dgm:chMax val="1"/>
          <dgm:chPref val="1"/>
          <dgm:bulletEnabled val="1"/>
        </dgm:presLayoutVars>
      </dgm:prSet>
      <dgm:spPr/>
    </dgm:pt>
    <dgm:pt modelId="{02E23689-7549-44C8-A4B9-1D6D222760FD}" type="pres">
      <dgm:prSet presAssocID="{39D88F81-936D-4CD5-8C4D-E8CF469C8A15}" presName="ChildText" presStyleLbl="revTx" presStyleIdx="1" presStyleCnt="3">
        <dgm:presLayoutVars>
          <dgm:chMax val="0"/>
          <dgm:chPref val="0"/>
          <dgm:bulletEnabled val="1"/>
        </dgm:presLayoutVars>
      </dgm:prSet>
      <dgm:spPr/>
    </dgm:pt>
    <dgm:pt modelId="{C1774AD7-E450-40BB-9E46-8ECB48680366}" type="pres">
      <dgm:prSet presAssocID="{086A4D3F-962D-4453-900C-B4F253BE5F0B}" presName="sibTrans" presStyleCnt="0"/>
      <dgm:spPr/>
    </dgm:pt>
    <dgm:pt modelId="{7199A52F-5038-4CAC-9B52-2C80AB64CFF4}" type="pres">
      <dgm:prSet presAssocID="{2DDBA144-F258-4612-A87B-0D380A5CD1FC}" presName="composite" presStyleCnt="0"/>
      <dgm:spPr/>
    </dgm:pt>
    <dgm:pt modelId="{ADD7189B-C1A1-4C9C-8B72-EA2E04013295}" type="pres">
      <dgm:prSet presAssocID="{2DDBA144-F258-4612-A87B-0D380A5CD1FC}" presName="ParentText" presStyleLbl="node1" presStyleIdx="2" presStyleCnt="3">
        <dgm:presLayoutVars>
          <dgm:chMax val="1"/>
          <dgm:chPref val="1"/>
          <dgm:bulletEnabled val="1"/>
        </dgm:presLayoutVars>
      </dgm:prSet>
      <dgm:spPr/>
    </dgm:pt>
    <dgm:pt modelId="{C12D9517-EED6-40B2-A956-C08498E145A5}" type="pres">
      <dgm:prSet presAssocID="{2DDBA144-F258-4612-A87B-0D380A5CD1FC}" presName="FinalChildText" presStyleLbl="revTx" presStyleIdx="2" presStyleCnt="3">
        <dgm:presLayoutVars>
          <dgm:chMax val="0"/>
          <dgm:chPref val="0"/>
          <dgm:bulletEnabled val="1"/>
        </dgm:presLayoutVars>
      </dgm:prSet>
      <dgm:spPr/>
    </dgm:pt>
  </dgm:ptLst>
  <dgm:cxnLst>
    <dgm:cxn modelId="{C9C75315-EC74-489C-B5CA-712471FC02D2}" srcId="{F4CE40E1-B9EA-448C-A4A4-7DA42B9D648B}" destId="{39D88F81-936D-4CD5-8C4D-E8CF469C8A15}" srcOrd="1" destOrd="0" parTransId="{9EFB8B32-1142-43FA-B6B8-ADB9E952FBE2}" sibTransId="{086A4D3F-962D-4453-900C-B4F253BE5F0B}"/>
    <dgm:cxn modelId="{9F53431C-56E8-4B71-A5B5-0F14B20E60D1}" type="presOf" srcId="{B56BD279-7C55-409E-ABDB-E152587529B9}" destId="{CED315A3-33B2-4FF5-9DCF-E980CDA548C8}" srcOrd="0" destOrd="0" presId="urn:microsoft.com/office/officeart/2005/8/layout/StepDownProcess"/>
    <dgm:cxn modelId="{2B68D322-9470-46C8-89B4-3AEA04B2B5E6}" type="presOf" srcId="{8DB5BDBA-8E14-474E-A396-8D639698FE91}" destId="{C12D9517-EED6-40B2-A956-C08498E145A5}" srcOrd="0" destOrd="0" presId="urn:microsoft.com/office/officeart/2005/8/layout/StepDownProcess"/>
    <dgm:cxn modelId="{5C7BFA24-719C-47F6-82FA-9AF23DF4F799}" srcId="{F4CE40E1-B9EA-448C-A4A4-7DA42B9D648B}" destId="{B56BD279-7C55-409E-ABDB-E152587529B9}" srcOrd="0" destOrd="0" parTransId="{7D874550-AF7C-4E39-91B1-34051693096E}" sibTransId="{69E6AFB1-B535-43F7-A819-73D639EDFB4B}"/>
    <dgm:cxn modelId="{FAFA742B-3F72-4B71-8782-CE9247E688A0}" type="presOf" srcId="{F4CE40E1-B9EA-448C-A4A4-7DA42B9D648B}" destId="{756B349A-C2AA-4438-B8C2-2CCB26B15FAA}" srcOrd="0" destOrd="0" presId="urn:microsoft.com/office/officeart/2005/8/layout/StepDownProcess"/>
    <dgm:cxn modelId="{A0ABA22F-4DA9-4646-96BD-39B1F08DB63D}" srcId="{2DDBA144-F258-4612-A87B-0D380A5CD1FC}" destId="{8DB5BDBA-8E14-474E-A396-8D639698FE91}" srcOrd="0" destOrd="0" parTransId="{4C893589-C96A-4C42-8853-C6127B4F9332}" sibTransId="{5C669620-D4E2-4C3B-853C-7D38CCEE4591}"/>
    <dgm:cxn modelId="{E9762235-ED3A-4BAB-AB13-C4E4E9C0E4BB}" srcId="{B56BD279-7C55-409E-ABDB-E152587529B9}" destId="{F970B3AB-D5A2-4700-BC5C-0AF37AD8A371}" srcOrd="0" destOrd="0" parTransId="{598A8084-2D60-4D45-B9B8-2240C4F68DFC}" sibTransId="{F1D3F986-F941-434D-B84C-E127847C3F4D}"/>
    <dgm:cxn modelId="{C95CD651-0A61-457C-8056-DAAFC91A2BF4}" type="presOf" srcId="{39D88F81-936D-4CD5-8C4D-E8CF469C8A15}" destId="{B3470CEF-1F45-4C28-BD27-4CA6DD3C36CC}" srcOrd="0" destOrd="0" presId="urn:microsoft.com/office/officeart/2005/8/layout/StepDownProcess"/>
    <dgm:cxn modelId="{4D9E0581-8FEF-468B-BB32-4290F5ED6448}" srcId="{F4CE40E1-B9EA-448C-A4A4-7DA42B9D648B}" destId="{2DDBA144-F258-4612-A87B-0D380A5CD1FC}" srcOrd="2" destOrd="0" parTransId="{9F7B7E1E-B296-4C97-BDAE-4840579E918A}" sibTransId="{07924740-ED72-4C61-8945-83BF95F3B6B7}"/>
    <dgm:cxn modelId="{6BBA5A92-E613-4DA8-807A-2DBBE8BBC92C}" srcId="{B56BD279-7C55-409E-ABDB-E152587529B9}" destId="{71846A61-0564-452F-855B-331E642DB30B}" srcOrd="1" destOrd="0" parTransId="{3563ECBC-DE98-46C5-96FC-292E08B876FE}" sibTransId="{9AFB7B3D-8679-489C-9848-E7C37606B523}"/>
    <dgm:cxn modelId="{0C2406A8-ED65-4832-833E-581CA34BFC65}" type="presOf" srcId="{71846A61-0564-452F-855B-331E642DB30B}" destId="{1DF07669-0957-40C7-B2B5-E3A5E0E11E14}" srcOrd="0" destOrd="1" presId="urn:microsoft.com/office/officeart/2005/8/layout/StepDownProcess"/>
    <dgm:cxn modelId="{3C3120DF-A0DC-449C-B83F-7A021220226F}" type="presOf" srcId="{2DDBA144-F258-4612-A87B-0D380A5CD1FC}" destId="{ADD7189B-C1A1-4C9C-8B72-EA2E04013295}" srcOrd="0" destOrd="0" presId="urn:microsoft.com/office/officeart/2005/8/layout/StepDownProcess"/>
    <dgm:cxn modelId="{4D5987DF-F872-43A6-8B92-6D384468A20E}" type="presOf" srcId="{F970B3AB-D5A2-4700-BC5C-0AF37AD8A371}" destId="{1DF07669-0957-40C7-B2B5-E3A5E0E11E14}" srcOrd="0" destOrd="0" presId="urn:microsoft.com/office/officeart/2005/8/layout/StepDownProcess"/>
    <dgm:cxn modelId="{A0D40A25-D1FD-4511-BE15-A5D63E729A7D}" type="presParOf" srcId="{756B349A-C2AA-4438-B8C2-2CCB26B15FAA}" destId="{A9133E24-4CFB-4C2C-9E46-64916BC0FC69}" srcOrd="0" destOrd="0" presId="urn:microsoft.com/office/officeart/2005/8/layout/StepDownProcess"/>
    <dgm:cxn modelId="{FC28863C-3773-4E27-A6DE-E5A99B8E168F}" type="presParOf" srcId="{A9133E24-4CFB-4C2C-9E46-64916BC0FC69}" destId="{7A5D7A53-F9C2-41FA-AB06-924A88B76994}" srcOrd="0" destOrd="0" presId="urn:microsoft.com/office/officeart/2005/8/layout/StepDownProcess"/>
    <dgm:cxn modelId="{2FC38B12-06C3-41FD-9FEA-41393BEB02B4}" type="presParOf" srcId="{A9133E24-4CFB-4C2C-9E46-64916BC0FC69}" destId="{CED315A3-33B2-4FF5-9DCF-E980CDA548C8}" srcOrd="1" destOrd="0" presId="urn:microsoft.com/office/officeart/2005/8/layout/StepDownProcess"/>
    <dgm:cxn modelId="{FEAF921E-F719-4CCC-9312-CE05885541E5}" type="presParOf" srcId="{A9133E24-4CFB-4C2C-9E46-64916BC0FC69}" destId="{1DF07669-0957-40C7-B2B5-E3A5E0E11E14}" srcOrd="2" destOrd="0" presId="urn:microsoft.com/office/officeart/2005/8/layout/StepDownProcess"/>
    <dgm:cxn modelId="{8C688F5D-6AAF-4C9D-8B41-1526620096BC}" type="presParOf" srcId="{756B349A-C2AA-4438-B8C2-2CCB26B15FAA}" destId="{596A36A5-585A-45AD-B2B4-3ED40230D20C}" srcOrd="1" destOrd="0" presId="urn:microsoft.com/office/officeart/2005/8/layout/StepDownProcess"/>
    <dgm:cxn modelId="{4DFD3787-D930-4B53-9F0F-66A259E1E663}" type="presParOf" srcId="{756B349A-C2AA-4438-B8C2-2CCB26B15FAA}" destId="{2504C0DF-0119-48AC-973C-64CF91B81751}" srcOrd="2" destOrd="0" presId="urn:microsoft.com/office/officeart/2005/8/layout/StepDownProcess"/>
    <dgm:cxn modelId="{CF7FA018-FC56-4673-A5A1-F48A5662C538}" type="presParOf" srcId="{2504C0DF-0119-48AC-973C-64CF91B81751}" destId="{6332600C-9D03-49C3-B91F-972104D3B2AF}" srcOrd="0" destOrd="0" presId="urn:microsoft.com/office/officeart/2005/8/layout/StepDownProcess"/>
    <dgm:cxn modelId="{3BE8AD31-D511-469D-9FC4-6975F19C9152}" type="presParOf" srcId="{2504C0DF-0119-48AC-973C-64CF91B81751}" destId="{B3470CEF-1F45-4C28-BD27-4CA6DD3C36CC}" srcOrd="1" destOrd="0" presId="urn:microsoft.com/office/officeart/2005/8/layout/StepDownProcess"/>
    <dgm:cxn modelId="{7E85E9A1-E53B-4F5C-B166-18525D4D3696}" type="presParOf" srcId="{2504C0DF-0119-48AC-973C-64CF91B81751}" destId="{02E23689-7549-44C8-A4B9-1D6D222760FD}" srcOrd="2" destOrd="0" presId="urn:microsoft.com/office/officeart/2005/8/layout/StepDownProcess"/>
    <dgm:cxn modelId="{6055BBAB-15AF-4C82-B2BF-96C246E0BEEB}" type="presParOf" srcId="{756B349A-C2AA-4438-B8C2-2CCB26B15FAA}" destId="{C1774AD7-E450-40BB-9E46-8ECB48680366}" srcOrd="3" destOrd="0" presId="urn:microsoft.com/office/officeart/2005/8/layout/StepDownProcess"/>
    <dgm:cxn modelId="{80F029B5-B8D9-44F8-9163-EABAB0332A47}" type="presParOf" srcId="{756B349A-C2AA-4438-B8C2-2CCB26B15FAA}" destId="{7199A52F-5038-4CAC-9B52-2C80AB64CFF4}" srcOrd="4" destOrd="0" presId="urn:microsoft.com/office/officeart/2005/8/layout/StepDownProcess"/>
    <dgm:cxn modelId="{5D5C3BE7-D203-425A-B993-5DB543B8B7C3}" type="presParOf" srcId="{7199A52F-5038-4CAC-9B52-2C80AB64CFF4}" destId="{ADD7189B-C1A1-4C9C-8B72-EA2E04013295}" srcOrd="0" destOrd="0" presId="urn:microsoft.com/office/officeart/2005/8/layout/StepDownProcess"/>
    <dgm:cxn modelId="{B2B8E366-C5FD-424D-8C99-0E53C7E1638B}" type="presParOf" srcId="{7199A52F-5038-4CAC-9B52-2C80AB64CFF4}" destId="{C12D9517-EED6-40B2-A956-C08498E145A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20421D-A6CC-446F-AE0F-5AF023B174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550D621-D937-435C-AD0F-82F853AA14A8}">
      <dgm:prSet phldrT="[Text]" phldr="0"/>
      <dgm:spPr/>
      <dgm:t>
        <a:bodyPr/>
        <a:lstStyle/>
        <a:p>
          <a:r>
            <a:rPr lang="en-US" dirty="0"/>
            <a:t>Image</a:t>
          </a:r>
        </a:p>
        <a:p>
          <a:r>
            <a:rPr lang="en-US" dirty="0"/>
            <a:t>(Scanned Doc)</a:t>
          </a:r>
        </a:p>
      </dgm:t>
    </dgm:pt>
    <dgm:pt modelId="{14C8A8AD-3B50-43C0-8B95-DB8EEF2131F1}" type="parTrans" cxnId="{DA13EFDA-893C-4FE8-9A68-97E0989A048D}">
      <dgm:prSet/>
      <dgm:spPr/>
      <dgm:t>
        <a:bodyPr/>
        <a:lstStyle/>
        <a:p>
          <a:endParaRPr lang="en-US"/>
        </a:p>
      </dgm:t>
    </dgm:pt>
    <dgm:pt modelId="{53EA97D1-CA3B-4121-A81F-2B8544A931C0}" type="sibTrans" cxnId="{DA13EFDA-893C-4FE8-9A68-97E0989A048D}">
      <dgm:prSet/>
      <dgm:spPr/>
      <dgm:t>
        <a:bodyPr/>
        <a:lstStyle/>
        <a:p>
          <a:endParaRPr lang="en-US" dirty="0"/>
        </a:p>
      </dgm:t>
    </dgm:pt>
    <dgm:pt modelId="{3AF1BC07-8856-4004-A226-D33394E21620}">
      <dgm:prSet phldrT="[Text]" phldr="0"/>
      <dgm:spPr>
        <a:solidFill>
          <a:schemeClr val="accent1">
            <a:lumMod val="50000"/>
          </a:schemeClr>
        </a:solidFill>
      </dgm:spPr>
      <dgm:t>
        <a:bodyPr/>
        <a:lstStyle/>
        <a:p>
          <a:r>
            <a:rPr lang="en-US" dirty="0"/>
            <a:t>Document Layout Analysis</a:t>
          </a:r>
        </a:p>
      </dgm:t>
    </dgm:pt>
    <dgm:pt modelId="{8CF3596D-85C1-4CBB-9F1A-3BC2A522D2FB}" type="parTrans" cxnId="{C3877DE9-6591-4F90-881B-BFFEEAADFBED}">
      <dgm:prSet/>
      <dgm:spPr/>
      <dgm:t>
        <a:bodyPr/>
        <a:lstStyle/>
        <a:p>
          <a:endParaRPr lang="en-US"/>
        </a:p>
      </dgm:t>
    </dgm:pt>
    <dgm:pt modelId="{D8599140-93C2-49E2-9FE7-FCA94B145F83}" type="sibTrans" cxnId="{C3877DE9-6591-4F90-881B-BFFEEAADFBED}">
      <dgm:prSet/>
      <dgm:spPr/>
      <dgm:t>
        <a:bodyPr/>
        <a:lstStyle/>
        <a:p>
          <a:endParaRPr lang="en-US" dirty="0"/>
        </a:p>
      </dgm:t>
    </dgm:pt>
    <dgm:pt modelId="{2BFF2785-82D1-4C0D-BEB3-5FD177F5EAF5}">
      <dgm:prSet phldrT="[Text]" phldr="0"/>
      <dgm:spPr>
        <a:solidFill>
          <a:schemeClr val="accent1">
            <a:lumMod val="50000"/>
          </a:schemeClr>
        </a:solidFill>
      </dgm:spPr>
      <dgm:t>
        <a:bodyPr/>
        <a:lstStyle/>
        <a:p>
          <a:r>
            <a:rPr lang="en-US" dirty="0"/>
            <a:t>Text Line Detection</a:t>
          </a:r>
        </a:p>
      </dgm:t>
    </dgm:pt>
    <dgm:pt modelId="{9943AB26-5314-453B-873E-DA01194D58FC}" type="parTrans" cxnId="{76695F7F-B22B-49CF-96A5-A773096965E2}">
      <dgm:prSet/>
      <dgm:spPr/>
      <dgm:t>
        <a:bodyPr/>
        <a:lstStyle/>
        <a:p>
          <a:endParaRPr lang="en-US"/>
        </a:p>
      </dgm:t>
    </dgm:pt>
    <dgm:pt modelId="{CC58D8BF-C592-4FCB-ABF6-CF30BC3E6747}" type="sibTrans" cxnId="{76695F7F-B22B-49CF-96A5-A773096965E2}">
      <dgm:prSet/>
      <dgm:spPr/>
      <dgm:t>
        <a:bodyPr/>
        <a:lstStyle/>
        <a:p>
          <a:endParaRPr lang="en-US" dirty="0"/>
        </a:p>
      </dgm:t>
    </dgm:pt>
    <dgm:pt modelId="{E4C18393-B74C-41CB-A7E0-179A43FED324}">
      <dgm:prSet phldrT="[Text]" phldr="0"/>
      <dgm:spPr>
        <a:solidFill>
          <a:schemeClr val="accent1">
            <a:lumMod val="50000"/>
          </a:schemeClr>
        </a:solidFill>
      </dgm:spPr>
      <dgm:t>
        <a:bodyPr/>
        <a:lstStyle/>
        <a:p>
          <a:r>
            <a:rPr lang="en-US" dirty="0"/>
            <a:t>Classification / Recogniton</a:t>
          </a:r>
        </a:p>
      </dgm:t>
    </dgm:pt>
    <dgm:pt modelId="{230A2286-9F7C-4F24-BE1C-192713E89EB7}" type="parTrans" cxnId="{71650796-73AC-4232-A1E6-561CFEF676E6}">
      <dgm:prSet/>
      <dgm:spPr/>
      <dgm:t>
        <a:bodyPr/>
        <a:lstStyle/>
        <a:p>
          <a:endParaRPr lang="en-US"/>
        </a:p>
      </dgm:t>
    </dgm:pt>
    <dgm:pt modelId="{7A92661A-A14F-4550-8426-75297F237CD5}" type="sibTrans" cxnId="{71650796-73AC-4232-A1E6-561CFEF676E6}">
      <dgm:prSet/>
      <dgm:spPr/>
      <dgm:t>
        <a:bodyPr/>
        <a:lstStyle/>
        <a:p>
          <a:endParaRPr lang="en-US" dirty="0"/>
        </a:p>
      </dgm:t>
    </dgm:pt>
    <dgm:pt modelId="{5DAD30D1-E501-4DED-9D24-8B776F95A40C}">
      <dgm:prSet phldrT="[Text]" phldr="0"/>
      <dgm:spPr/>
      <dgm:t>
        <a:bodyPr/>
        <a:lstStyle/>
        <a:p>
          <a:r>
            <a:rPr lang="en-US" dirty="0"/>
            <a:t>Editable Text</a:t>
          </a:r>
        </a:p>
      </dgm:t>
    </dgm:pt>
    <dgm:pt modelId="{3FE90A2E-0474-4F95-8807-735D8BE22150}" type="parTrans" cxnId="{188E86BC-32B0-43A4-93FA-C1E229312EF4}">
      <dgm:prSet/>
      <dgm:spPr/>
      <dgm:t>
        <a:bodyPr/>
        <a:lstStyle/>
        <a:p>
          <a:endParaRPr lang="en-US"/>
        </a:p>
      </dgm:t>
    </dgm:pt>
    <dgm:pt modelId="{C0754135-74D0-415F-BE65-CD2D0A8BCFBC}" type="sibTrans" cxnId="{188E86BC-32B0-43A4-93FA-C1E229312EF4}">
      <dgm:prSet/>
      <dgm:spPr/>
      <dgm:t>
        <a:bodyPr/>
        <a:lstStyle/>
        <a:p>
          <a:endParaRPr lang="en-US"/>
        </a:p>
      </dgm:t>
    </dgm:pt>
    <dgm:pt modelId="{D3252F3B-CED1-48C9-BEE3-50E59BC5899A}" type="pres">
      <dgm:prSet presAssocID="{5320421D-A6CC-446F-AE0F-5AF023B174C5}" presName="Name0" presStyleCnt="0">
        <dgm:presLayoutVars>
          <dgm:dir/>
          <dgm:resizeHandles val="exact"/>
        </dgm:presLayoutVars>
      </dgm:prSet>
      <dgm:spPr/>
    </dgm:pt>
    <dgm:pt modelId="{8C9178A8-F06C-48A2-867A-403D2B1B1403}" type="pres">
      <dgm:prSet presAssocID="{3550D621-D937-435C-AD0F-82F853AA14A8}" presName="node" presStyleLbl="node1" presStyleIdx="0" presStyleCnt="5">
        <dgm:presLayoutVars>
          <dgm:bulletEnabled val="1"/>
        </dgm:presLayoutVars>
      </dgm:prSet>
      <dgm:spPr/>
    </dgm:pt>
    <dgm:pt modelId="{6C5E1A46-EA6C-44C4-8EA6-D75CCD06612A}" type="pres">
      <dgm:prSet presAssocID="{53EA97D1-CA3B-4121-A81F-2B8544A931C0}" presName="sibTrans" presStyleLbl="sibTrans2D1" presStyleIdx="0" presStyleCnt="4"/>
      <dgm:spPr/>
    </dgm:pt>
    <dgm:pt modelId="{99DEEAB2-42FC-4C08-8565-F49B011A9A19}" type="pres">
      <dgm:prSet presAssocID="{53EA97D1-CA3B-4121-A81F-2B8544A931C0}" presName="connectorText" presStyleLbl="sibTrans2D1" presStyleIdx="0" presStyleCnt="4"/>
      <dgm:spPr/>
    </dgm:pt>
    <dgm:pt modelId="{4D5C60C8-39A7-4C48-9249-68388CDE9B3F}" type="pres">
      <dgm:prSet presAssocID="{3AF1BC07-8856-4004-A226-D33394E21620}" presName="node" presStyleLbl="node1" presStyleIdx="1" presStyleCnt="5">
        <dgm:presLayoutVars>
          <dgm:bulletEnabled val="1"/>
        </dgm:presLayoutVars>
      </dgm:prSet>
      <dgm:spPr/>
    </dgm:pt>
    <dgm:pt modelId="{B31BE67C-3E61-4839-AC5D-60A9313A1668}" type="pres">
      <dgm:prSet presAssocID="{D8599140-93C2-49E2-9FE7-FCA94B145F83}" presName="sibTrans" presStyleLbl="sibTrans2D1" presStyleIdx="1" presStyleCnt="4"/>
      <dgm:spPr/>
    </dgm:pt>
    <dgm:pt modelId="{3CA95D17-61C2-49B2-90B6-A714D32AA01A}" type="pres">
      <dgm:prSet presAssocID="{D8599140-93C2-49E2-9FE7-FCA94B145F83}" presName="connectorText" presStyleLbl="sibTrans2D1" presStyleIdx="1" presStyleCnt="4"/>
      <dgm:spPr/>
    </dgm:pt>
    <dgm:pt modelId="{72B2AAE5-6CFC-4508-A744-095EF4C69207}" type="pres">
      <dgm:prSet presAssocID="{2BFF2785-82D1-4C0D-BEB3-5FD177F5EAF5}" presName="node" presStyleLbl="node1" presStyleIdx="2" presStyleCnt="5">
        <dgm:presLayoutVars>
          <dgm:bulletEnabled val="1"/>
        </dgm:presLayoutVars>
      </dgm:prSet>
      <dgm:spPr/>
    </dgm:pt>
    <dgm:pt modelId="{3291FFA6-09A0-4C98-BEC4-E78D34A4991B}" type="pres">
      <dgm:prSet presAssocID="{CC58D8BF-C592-4FCB-ABF6-CF30BC3E6747}" presName="sibTrans" presStyleLbl="sibTrans2D1" presStyleIdx="2" presStyleCnt="4"/>
      <dgm:spPr/>
    </dgm:pt>
    <dgm:pt modelId="{8FE97235-3296-4177-A88F-8E8C88CB4A3D}" type="pres">
      <dgm:prSet presAssocID="{CC58D8BF-C592-4FCB-ABF6-CF30BC3E6747}" presName="connectorText" presStyleLbl="sibTrans2D1" presStyleIdx="2" presStyleCnt="4"/>
      <dgm:spPr/>
    </dgm:pt>
    <dgm:pt modelId="{3B2FB343-DFB6-4035-A3F3-1CECD081D532}" type="pres">
      <dgm:prSet presAssocID="{E4C18393-B74C-41CB-A7E0-179A43FED324}" presName="node" presStyleLbl="node1" presStyleIdx="3" presStyleCnt="5">
        <dgm:presLayoutVars>
          <dgm:bulletEnabled val="1"/>
        </dgm:presLayoutVars>
      </dgm:prSet>
      <dgm:spPr/>
    </dgm:pt>
    <dgm:pt modelId="{272BE392-6046-4B53-BF60-1292852D4AA4}" type="pres">
      <dgm:prSet presAssocID="{7A92661A-A14F-4550-8426-75297F237CD5}" presName="sibTrans" presStyleLbl="sibTrans2D1" presStyleIdx="3" presStyleCnt="4"/>
      <dgm:spPr/>
    </dgm:pt>
    <dgm:pt modelId="{C4B39027-6E64-4341-A32C-8C04CDBBE306}" type="pres">
      <dgm:prSet presAssocID="{7A92661A-A14F-4550-8426-75297F237CD5}" presName="connectorText" presStyleLbl="sibTrans2D1" presStyleIdx="3" presStyleCnt="4"/>
      <dgm:spPr/>
    </dgm:pt>
    <dgm:pt modelId="{7647396A-33DD-4F5A-B161-A774972FAC42}" type="pres">
      <dgm:prSet presAssocID="{5DAD30D1-E501-4DED-9D24-8B776F95A40C}" presName="node" presStyleLbl="node1" presStyleIdx="4" presStyleCnt="5">
        <dgm:presLayoutVars>
          <dgm:bulletEnabled val="1"/>
        </dgm:presLayoutVars>
      </dgm:prSet>
      <dgm:spPr/>
    </dgm:pt>
  </dgm:ptLst>
  <dgm:cxnLst>
    <dgm:cxn modelId="{BF60C300-AE84-4F8E-B685-9B31E3EBA7CA}" type="presOf" srcId="{3550D621-D937-435C-AD0F-82F853AA14A8}" destId="{8C9178A8-F06C-48A2-867A-403D2B1B1403}" srcOrd="0" destOrd="0" presId="urn:microsoft.com/office/officeart/2005/8/layout/process1"/>
    <dgm:cxn modelId="{F4398203-6AEB-435E-B08E-9A42E7D23E39}" type="presOf" srcId="{5320421D-A6CC-446F-AE0F-5AF023B174C5}" destId="{D3252F3B-CED1-48C9-BEE3-50E59BC5899A}" srcOrd="0" destOrd="0" presId="urn:microsoft.com/office/officeart/2005/8/layout/process1"/>
    <dgm:cxn modelId="{48BBC50E-F616-4603-996F-C3E88E8BFD71}" type="presOf" srcId="{2BFF2785-82D1-4C0D-BEB3-5FD177F5EAF5}" destId="{72B2AAE5-6CFC-4508-A744-095EF4C69207}" srcOrd="0" destOrd="0" presId="urn:microsoft.com/office/officeart/2005/8/layout/process1"/>
    <dgm:cxn modelId="{A2815115-0E10-4B2B-9E6C-C1E9BE5BD9D7}" type="presOf" srcId="{7A92661A-A14F-4550-8426-75297F237CD5}" destId="{C4B39027-6E64-4341-A32C-8C04CDBBE306}" srcOrd="1" destOrd="0" presId="urn:microsoft.com/office/officeart/2005/8/layout/process1"/>
    <dgm:cxn modelId="{2687F12F-43B2-4434-9510-D059382D5E87}" type="presOf" srcId="{D8599140-93C2-49E2-9FE7-FCA94B145F83}" destId="{B31BE67C-3E61-4839-AC5D-60A9313A1668}" srcOrd="0" destOrd="0" presId="urn:microsoft.com/office/officeart/2005/8/layout/process1"/>
    <dgm:cxn modelId="{12A1AC36-99D9-425C-A8A5-0AB5DBC331BC}" type="presOf" srcId="{7A92661A-A14F-4550-8426-75297F237CD5}" destId="{272BE392-6046-4B53-BF60-1292852D4AA4}" srcOrd="0" destOrd="0" presId="urn:microsoft.com/office/officeart/2005/8/layout/process1"/>
    <dgm:cxn modelId="{8E7B363A-365B-47C7-9D2B-45A06BA21A3F}" type="presOf" srcId="{CC58D8BF-C592-4FCB-ABF6-CF30BC3E6747}" destId="{3291FFA6-09A0-4C98-BEC4-E78D34A4991B}" srcOrd="0" destOrd="0" presId="urn:microsoft.com/office/officeart/2005/8/layout/process1"/>
    <dgm:cxn modelId="{E2A0A25D-DF3D-48F1-BCFC-7A43A8D02DCC}" type="presOf" srcId="{5DAD30D1-E501-4DED-9D24-8B776F95A40C}" destId="{7647396A-33DD-4F5A-B161-A774972FAC42}" srcOrd="0" destOrd="0" presId="urn:microsoft.com/office/officeart/2005/8/layout/process1"/>
    <dgm:cxn modelId="{39318952-C896-4747-9AFD-F0CE9E76085E}" type="presOf" srcId="{53EA97D1-CA3B-4121-A81F-2B8544A931C0}" destId="{99DEEAB2-42FC-4C08-8565-F49B011A9A19}" srcOrd="1" destOrd="0" presId="urn:microsoft.com/office/officeart/2005/8/layout/process1"/>
    <dgm:cxn modelId="{4DE45475-4B0B-4F00-A9C7-6813C5780432}" type="presOf" srcId="{53EA97D1-CA3B-4121-A81F-2B8544A931C0}" destId="{6C5E1A46-EA6C-44C4-8EA6-D75CCD06612A}" srcOrd="0" destOrd="0" presId="urn:microsoft.com/office/officeart/2005/8/layout/process1"/>
    <dgm:cxn modelId="{76695F7F-B22B-49CF-96A5-A773096965E2}" srcId="{5320421D-A6CC-446F-AE0F-5AF023B174C5}" destId="{2BFF2785-82D1-4C0D-BEB3-5FD177F5EAF5}" srcOrd="2" destOrd="0" parTransId="{9943AB26-5314-453B-873E-DA01194D58FC}" sibTransId="{CC58D8BF-C592-4FCB-ABF6-CF30BC3E6747}"/>
    <dgm:cxn modelId="{6988DE8F-61AA-4CF6-BB19-60AB55205E6A}" type="presOf" srcId="{D8599140-93C2-49E2-9FE7-FCA94B145F83}" destId="{3CA95D17-61C2-49B2-90B6-A714D32AA01A}" srcOrd="1" destOrd="0" presId="urn:microsoft.com/office/officeart/2005/8/layout/process1"/>
    <dgm:cxn modelId="{71650796-73AC-4232-A1E6-561CFEF676E6}" srcId="{5320421D-A6CC-446F-AE0F-5AF023B174C5}" destId="{E4C18393-B74C-41CB-A7E0-179A43FED324}" srcOrd="3" destOrd="0" parTransId="{230A2286-9F7C-4F24-BE1C-192713E89EB7}" sibTransId="{7A92661A-A14F-4550-8426-75297F237CD5}"/>
    <dgm:cxn modelId="{188E86BC-32B0-43A4-93FA-C1E229312EF4}" srcId="{5320421D-A6CC-446F-AE0F-5AF023B174C5}" destId="{5DAD30D1-E501-4DED-9D24-8B776F95A40C}" srcOrd="4" destOrd="0" parTransId="{3FE90A2E-0474-4F95-8807-735D8BE22150}" sibTransId="{C0754135-74D0-415F-BE65-CD2D0A8BCFBC}"/>
    <dgm:cxn modelId="{94845CC9-F58C-4BE1-9EF8-3D57095298D9}" type="presOf" srcId="{E4C18393-B74C-41CB-A7E0-179A43FED324}" destId="{3B2FB343-DFB6-4035-A3F3-1CECD081D532}" srcOrd="0" destOrd="0" presId="urn:microsoft.com/office/officeart/2005/8/layout/process1"/>
    <dgm:cxn modelId="{75D491CB-73FB-4BC6-8C1A-CA2F08C850FF}" type="presOf" srcId="{3AF1BC07-8856-4004-A226-D33394E21620}" destId="{4D5C60C8-39A7-4C48-9249-68388CDE9B3F}" srcOrd="0" destOrd="0" presId="urn:microsoft.com/office/officeart/2005/8/layout/process1"/>
    <dgm:cxn modelId="{DA13EFDA-893C-4FE8-9A68-97E0989A048D}" srcId="{5320421D-A6CC-446F-AE0F-5AF023B174C5}" destId="{3550D621-D937-435C-AD0F-82F853AA14A8}" srcOrd="0" destOrd="0" parTransId="{14C8A8AD-3B50-43C0-8B95-DB8EEF2131F1}" sibTransId="{53EA97D1-CA3B-4121-A81F-2B8544A931C0}"/>
    <dgm:cxn modelId="{590EF8E0-3ECC-4FB3-9D45-DA54109AE5D7}" type="presOf" srcId="{CC58D8BF-C592-4FCB-ABF6-CF30BC3E6747}" destId="{8FE97235-3296-4177-A88F-8E8C88CB4A3D}" srcOrd="1" destOrd="0" presId="urn:microsoft.com/office/officeart/2005/8/layout/process1"/>
    <dgm:cxn modelId="{C3877DE9-6591-4F90-881B-BFFEEAADFBED}" srcId="{5320421D-A6CC-446F-AE0F-5AF023B174C5}" destId="{3AF1BC07-8856-4004-A226-D33394E21620}" srcOrd="1" destOrd="0" parTransId="{8CF3596D-85C1-4CBB-9F1A-3BC2A522D2FB}" sibTransId="{D8599140-93C2-49E2-9FE7-FCA94B145F83}"/>
    <dgm:cxn modelId="{D8BE4F4C-B633-4B4E-9579-73EB8B4452AE}" type="presParOf" srcId="{D3252F3B-CED1-48C9-BEE3-50E59BC5899A}" destId="{8C9178A8-F06C-48A2-867A-403D2B1B1403}" srcOrd="0" destOrd="0" presId="urn:microsoft.com/office/officeart/2005/8/layout/process1"/>
    <dgm:cxn modelId="{53E05108-9DF0-43A2-8D84-B0B4C801E758}" type="presParOf" srcId="{D3252F3B-CED1-48C9-BEE3-50E59BC5899A}" destId="{6C5E1A46-EA6C-44C4-8EA6-D75CCD06612A}" srcOrd="1" destOrd="0" presId="urn:microsoft.com/office/officeart/2005/8/layout/process1"/>
    <dgm:cxn modelId="{5D9E33F2-7C94-46FB-B519-DC23611282C0}" type="presParOf" srcId="{6C5E1A46-EA6C-44C4-8EA6-D75CCD06612A}" destId="{99DEEAB2-42FC-4C08-8565-F49B011A9A19}" srcOrd="0" destOrd="0" presId="urn:microsoft.com/office/officeart/2005/8/layout/process1"/>
    <dgm:cxn modelId="{E9FD50E4-8985-4233-BBF8-67AF39C1FF96}" type="presParOf" srcId="{D3252F3B-CED1-48C9-BEE3-50E59BC5899A}" destId="{4D5C60C8-39A7-4C48-9249-68388CDE9B3F}" srcOrd="2" destOrd="0" presId="urn:microsoft.com/office/officeart/2005/8/layout/process1"/>
    <dgm:cxn modelId="{5070AD5E-12CB-4821-A2C3-B6C149557D86}" type="presParOf" srcId="{D3252F3B-CED1-48C9-BEE3-50E59BC5899A}" destId="{B31BE67C-3E61-4839-AC5D-60A9313A1668}" srcOrd="3" destOrd="0" presId="urn:microsoft.com/office/officeart/2005/8/layout/process1"/>
    <dgm:cxn modelId="{ADE8A02F-0213-4DBB-A019-5F9E96258CC0}" type="presParOf" srcId="{B31BE67C-3E61-4839-AC5D-60A9313A1668}" destId="{3CA95D17-61C2-49B2-90B6-A714D32AA01A}" srcOrd="0" destOrd="0" presId="urn:microsoft.com/office/officeart/2005/8/layout/process1"/>
    <dgm:cxn modelId="{5013BC77-EA9C-4619-9B07-165C10C003C6}" type="presParOf" srcId="{D3252F3B-CED1-48C9-BEE3-50E59BC5899A}" destId="{72B2AAE5-6CFC-4508-A744-095EF4C69207}" srcOrd="4" destOrd="0" presId="urn:microsoft.com/office/officeart/2005/8/layout/process1"/>
    <dgm:cxn modelId="{A1272D00-35C3-44C3-9ED4-2AB496A06AE6}" type="presParOf" srcId="{D3252F3B-CED1-48C9-BEE3-50E59BC5899A}" destId="{3291FFA6-09A0-4C98-BEC4-E78D34A4991B}" srcOrd="5" destOrd="0" presId="urn:microsoft.com/office/officeart/2005/8/layout/process1"/>
    <dgm:cxn modelId="{44E4DED5-8B49-414E-916C-A83D4E44AB78}" type="presParOf" srcId="{3291FFA6-09A0-4C98-BEC4-E78D34A4991B}" destId="{8FE97235-3296-4177-A88F-8E8C88CB4A3D}" srcOrd="0" destOrd="0" presId="urn:microsoft.com/office/officeart/2005/8/layout/process1"/>
    <dgm:cxn modelId="{FE5606B2-516C-4C0F-A0AA-6A189D8EEA68}" type="presParOf" srcId="{D3252F3B-CED1-48C9-BEE3-50E59BC5899A}" destId="{3B2FB343-DFB6-4035-A3F3-1CECD081D532}" srcOrd="6" destOrd="0" presId="urn:microsoft.com/office/officeart/2005/8/layout/process1"/>
    <dgm:cxn modelId="{F5A23381-A1B8-45DC-8C22-CD1C2A5957E6}" type="presParOf" srcId="{D3252F3B-CED1-48C9-BEE3-50E59BC5899A}" destId="{272BE392-6046-4B53-BF60-1292852D4AA4}" srcOrd="7" destOrd="0" presId="urn:microsoft.com/office/officeart/2005/8/layout/process1"/>
    <dgm:cxn modelId="{59AEE063-8FC4-4C8A-890A-314BD26F8EA2}" type="presParOf" srcId="{272BE392-6046-4B53-BF60-1292852D4AA4}" destId="{C4B39027-6E64-4341-A32C-8C04CDBBE306}" srcOrd="0" destOrd="0" presId="urn:microsoft.com/office/officeart/2005/8/layout/process1"/>
    <dgm:cxn modelId="{40A087A6-AB0D-46AD-8159-2FFD296C65F5}" type="presParOf" srcId="{D3252F3B-CED1-48C9-BEE3-50E59BC5899A}" destId="{7647396A-33DD-4F5A-B161-A774972FAC4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F70F20-4A71-4412-B9FA-2D388C9CF3F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350C076-8FE2-403D-BD17-B35B9AA78E36}">
      <dgm:prSet/>
      <dgm:spPr/>
      <dgm:t>
        <a:bodyPr/>
        <a:lstStyle/>
        <a:p>
          <a:r>
            <a:rPr lang="en-US" dirty="0"/>
            <a:t>Insight on impact of noise</a:t>
          </a:r>
        </a:p>
      </dgm:t>
    </dgm:pt>
    <dgm:pt modelId="{9D84CDEB-5A1C-413D-BBE2-ACE0B8FC36EA}" type="parTrans" cxnId="{D5C3A2D6-70B4-4ED9-89D5-6D2E7B4476F4}">
      <dgm:prSet/>
      <dgm:spPr/>
      <dgm:t>
        <a:bodyPr/>
        <a:lstStyle/>
        <a:p>
          <a:endParaRPr lang="en-US"/>
        </a:p>
      </dgm:t>
    </dgm:pt>
    <dgm:pt modelId="{79F2E1CD-D3F4-4C37-BBD1-F1487964F57A}" type="sibTrans" cxnId="{D5C3A2D6-70B4-4ED9-89D5-6D2E7B4476F4}">
      <dgm:prSet/>
      <dgm:spPr/>
      <dgm:t>
        <a:bodyPr/>
        <a:lstStyle/>
        <a:p>
          <a:endParaRPr lang="en-US"/>
        </a:p>
      </dgm:t>
    </dgm:pt>
    <dgm:pt modelId="{BFD6BD65-8472-4A09-A97C-5AB08F8F5AAD}">
      <dgm:prSet/>
      <dgm:spPr/>
      <dgm:t>
        <a:bodyPr/>
        <a:lstStyle/>
        <a:p>
          <a:r>
            <a:rPr lang="en-US" dirty="0"/>
            <a:t>Commentary for other academics</a:t>
          </a:r>
        </a:p>
      </dgm:t>
    </dgm:pt>
    <dgm:pt modelId="{851B4FE6-53D0-486E-B8F9-0DA07BA0A8CC}" type="parTrans" cxnId="{6EC0A599-A7A9-48AB-A7B8-429F719391B8}">
      <dgm:prSet/>
      <dgm:spPr/>
      <dgm:t>
        <a:bodyPr/>
        <a:lstStyle/>
        <a:p>
          <a:endParaRPr lang="en-US"/>
        </a:p>
      </dgm:t>
    </dgm:pt>
    <dgm:pt modelId="{510EE3B4-7AED-4A9C-8732-43CB5DC37CDC}" type="sibTrans" cxnId="{6EC0A599-A7A9-48AB-A7B8-429F719391B8}">
      <dgm:prSet/>
      <dgm:spPr/>
      <dgm:t>
        <a:bodyPr/>
        <a:lstStyle/>
        <a:p>
          <a:endParaRPr lang="en-US"/>
        </a:p>
      </dgm:t>
    </dgm:pt>
    <dgm:pt modelId="{3EFDB7DF-A4C5-4049-A618-DCB37E7F62D4}">
      <dgm:prSet/>
      <dgm:spPr/>
      <dgm:t>
        <a:bodyPr/>
        <a:lstStyle/>
        <a:p>
          <a:r>
            <a:rPr lang="en-US" dirty="0"/>
            <a:t>Document collection and data is publicly available</a:t>
          </a:r>
        </a:p>
      </dgm:t>
    </dgm:pt>
    <dgm:pt modelId="{9CC4D8E9-D273-4786-BFA8-EBAAE5B2D558}" type="parTrans" cxnId="{DD0B44D7-28D2-4EE0-A360-9075461AFD3A}">
      <dgm:prSet/>
      <dgm:spPr/>
      <dgm:t>
        <a:bodyPr/>
        <a:lstStyle/>
        <a:p>
          <a:endParaRPr lang="en-US"/>
        </a:p>
      </dgm:t>
    </dgm:pt>
    <dgm:pt modelId="{FF554A4B-D81A-458C-8CF9-265276416959}" type="sibTrans" cxnId="{DD0B44D7-28D2-4EE0-A360-9075461AFD3A}">
      <dgm:prSet/>
      <dgm:spPr/>
      <dgm:t>
        <a:bodyPr/>
        <a:lstStyle/>
        <a:p>
          <a:endParaRPr lang="en-US"/>
        </a:p>
      </dgm:t>
    </dgm:pt>
    <dgm:pt modelId="{CB13F950-478C-4F82-ABD0-3D64976DF705}">
      <dgm:prSet/>
      <dgm:spPr/>
      <dgm:t>
        <a:bodyPr/>
        <a:lstStyle/>
        <a:p>
          <a:r>
            <a:rPr lang="en-US"/>
            <a:t>Noise generator is publicly available</a:t>
          </a:r>
        </a:p>
      </dgm:t>
    </dgm:pt>
    <dgm:pt modelId="{0033449C-CBD4-472B-BC03-B0E8CBAEC173}" type="parTrans" cxnId="{0ACE508E-62FA-4B1D-8FCE-0FA1007124D3}">
      <dgm:prSet/>
      <dgm:spPr/>
      <dgm:t>
        <a:bodyPr/>
        <a:lstStyle/>
        <a:p>
          <a:endParaRPr lang="en-US"/>
        </a:p>
      </dgm:t>
    </dgm:pt>
    <dgm:pt modelId="{CF944A1D-05F7-4B10-9613-E69C1150919B}" type="sibTrans" cxnId="{0ACE508E-62FA-4B1D-8FCE-0FA1007124D3}">
      <dgm:prSet/>
      <dgm:spPr/>
      <dgm:t>
        <a:bodyPr/>
        <a:lstStyle/>
        <a:p>
          <a:endParaRPr lang="en-US"/>
        </a:p>
      </dgm:t>
    </dgm:pt>
    <dgm:pt modelId="{69C0F5E0-4DE2-47D3-8B5B-F418030A8E19}" type="pres">
      <dgm:prSet presAssocID="{6EF70F20-4A71-4412-B9FA-2D388C9CF3FE}" presName="linear" presStyleCnt="0">
        <dgm:presLayoutVars>
          <dgm:animLvl val="lvl"/>
          <dgm:resizeHandles val="exact"/>
        </dgm:presLayoutVars>
      </dgm:prSet>
      <dgm:spPr/>
    </dgm:pt>
    <dgm:pt modelId="{E57E9ED6-B5A5-4037-A50C-DC9CF08731A7}" type="pres">
      <dgm:prSet presAssocID="{0350C076-8FE2-403D-BD17-B35B9AA78E36}" presName="parentText" presStyleLbl="node1" presStyleIdx="0" presStyleCnt="4">
        <dgm:presLayoutVars>
          <dgm:chMax val="0"/>
          <dgm:bulletEnabled val="1"/>
        </dgm:presLayoutVars>
      </dgm:prSet>
      <dgm:spPr/>
    </dgm:pt>
    <dgm:pt modelId="{51454C3B-8E2F-44C9-9893-E95A9AEDE010}" type="pres">
      <dgm:prSet presAssocID="{79F2E1CD-D3F4-4C37-BBD1-F1487964F57A}" presName="spacer" presStyleCnt="0"/>
      <dgm:spPr/>
    </dgm:pt>
    <dgm:pt modelId="{681AA6CA-A499-4E77-A29F-A9726666A686}" type="pres">
      <dgm:prSet presAssocID="{BFD6BD65-8472-4A09-A97C-5AB08F8F5AAD}" presName="parentText" presStyleLbl="node1" presStyleIdx="1" presStyleCnt="4">
        <dgm:presLayoutVars>
          <dgm:chMax val="0"/>
          <dgm:bulletEnabled val="1"/>
        </dgm:presLayoutVars>
      </dgm:prSet>
      <dgm:spPr/>
    </dgm:pt>
    <dgm:pt modelId="{C17523C0-E025-436B-84C0-6F440122AE99}" type="pres">
      <dgm:prSet presAssocID="{510EE3B4-7AED-4A9C-8732-43CB5DC37CDC}" presName="spacer" presStyleCnt="0"/>
      <dgm:spPr/>
    </dgm:pt>
    <dgm:pt modelId="{CF01FE98-E218-4D1D-8215-5402DC412A8A}" type="pres">
      <dgm:prSet presAssocID="{3EFDB7DF-A4C5-4049-A618-DCB37E7F62D4}" presName="parentText" presStyleLbl="node1" presStyleIdx="2" presStyleCnt="4">
        <dgm:presLayoutVars>
          <dgm:chMax val="0"/>
          <dgm:bulletEnabled val="1"/>
        </dgm:presLayoutVars>
      </dgm:prSet>
      <dgm:spPr/>
    </dgm:pt>
    <dgm:pt modelId="{03ABA3C6-FF7E-4B05-9D15-D699D7A51C26}" type="pres">
      <dgm:prSet presAssocID="{FF554A4B-D81A-458C-8CF9-265276416959}" presName="spacer" presStyleCnt="0"/>
      <dgm:spPr/>
    </dgm:pt>
    <dgm:pt modelId="{875442F2-47E6-4706-B245-AD321CDB577E}" type="pres">
      <dgm:prSet presAssocID="{CB13F950-478C-4F82-ABD0-3D64976DF705}" presName="parentText" presStyleLbl="node1" presStyleIdx="3" presStyleCnt="4">
        <dgm:presLayoutVars>
          <dgm:chMax val="0"/>
          <dgm:bulletEnabled val="1"/>
        </dgm:presLayoutVars>
      </dgm:prSet>
      <dgm:spPr/>
    </dgm:pt>
  </dgm:ptLst>
  <dgm:cxnLst>
    <dgm:cxn modelId="{F107C808-729C-4BB1-92BC-30ABA5196E03}" type="presOf" srcId="{0350C076-8FE2-403D-BD17-B35B9AA78E36}" destId="{E57E9ED6-B5A5-4037-A50C-DC9CF08731A7}" srcOrd="0" destOrd="0" presId="urn:microsoft.com/office/officeart/2005/8/layout/vList2"/>
    <dgm:cxn modelId="{2AB7FB0E-8F28-4823-944E-B1DD868D7D71}" type="presOf" srcId="{3EFDB7DF-A4C5-4049-A618-DCB37E7F62D4}" destId="{CF01FE98-E218-4D1D-8215-5402DC412A8A}" srcOrd="0" destOrd="0" presId="urn:microsoft.com/office/officeart/2005/8/layout/vList2"/>
    <dgm:cxn modelId="{03AF521A-EAAB-4D09-8B1D-523124823E21}" type="presOf" srcId="{6EF70F20-4A71-4412-B9FA-2D388C9CF3FE}" destId="{69C0F5E0-4DE2-47D3-8B5B-F418030A8E19}" srcOrd="0" destOrd="0" presId="urn:microsoft.com/office/officeart/2005/8/layout/vList2"/>
    <dgm:cxn modelId="{AFBE6E40-E958-46EF-8106-D747D9D7DE3F}" type="presOf" srcId="{BFD6BD65-8472-4A09-A97C-5AB08F8F5AAD}" destId="{681AA6CA-A499-4E77-A29F-A9726666A686}" srcOrd="0" destOrd="0" presId="urn:microsoft.com/office/officeart/2005/8/layout/vList2"/>
    <dgm:cxn modelId="{0ACE508E-62FA-4B1D-8FCE-0FA1007124D3}" srcId="{6EF70F20-4A71-4412-B9FA-2D388C9CF3FE}" destId="{CB13F950-478C-4F82-ABD0-3D64976DF705}" srcOrd="3" destOrd="0" parTransId="{0033449C-CBD4-472B-BC03-B0E8CBAEC173}" sibTransId="{CF944A1D-05F7-4B10-9613-E69C1150919B}"/>
    <dgm:cxn modelId="{6EC0A599-A7A9-48AB-A7B8-429F719391B8}" srcId="{6EF70F20-4A71-4412-B9FA-2D388C9CF3FE}" destId="{BFD6BD65-8472-4A09-A97C-5AB08F8F5AAD}" srcOrd="1" destOrd="0" parTransId="{851B4FE6-53D0-486E-B8F9-0DA07BA0A8CC}" sibTransId="{510EE3B4-7AED-4A9C-8732-43CB5DC37CDC}"/>
    <dgm:cxn modelId="{CF751EA5-D978-4C96-B439-863BF97B5937}" type="presOf" srcId="{CB13F950-478C-4F82-ABD0-3D64976DF705}" destId="{875442F2-47E6-4706-B245-AD321CDB577E}" srcOrd="0" destOrd="0" presId="urn:microsoft.com/office/officeart/2005/8/layout/vList2"/>
    <dgm:cxn modelId="{D5C3A2D6-70B4-4ED9-89D5-6D2E7B4476F4}" srcId="{6EF70F20-4A71-4412-B9FA-2D388C9CF3FE}" destId="{0350C076-8FE2-403D-BD17-B35B9AA78E36}" srcOrd="0" destOrd="0" parTransId="{9D84CDEB-5A1C-413D-BBE2-ACE0B8FC36EA}" sibTransId="{79F2E1CD-D3F4-4C37-BBD1-F1487964F57A}"/>
    <dgm:cxn modelId="{DD0B44D7-28D2-4EE0-A360-9075461AFD3A}" srcId="{6EF70F20-4A71-4412-B9FA-2D388C9CF3FE}" destId="{3EFDB7DF-A4C5-4049-A618-DCB37E7F62D4}" srcOrd="2" destOrd="0" parTransId="{9CC4D8E9-D273-4786-BFA8-EBAAE5B2D558}" sibTransId="{FF554A4B-D81A-458C-8CF9-265276416959}"/>
    <dgm:cxn modelId="{AF9DA596-5723-49EF-9C3B-6AEC8AC5CF57}" type="presParOf" srcId="{69C0F5E0-4DE2-47D3-8B5B-F418030A8E19}" destId="{E57E9ED6-B5A5-4037-A50C-DC9CF08731A7}" srcOrd="0" destOrd="0" presId="urn:microsoft.com/office/officeart/2005/8/layout/vList2"/>
    <dgm:cxn modelId="{BEF6F282-B1B9-4EC4-99F8-8126A5EB1569}" type="presParOf" srcId="{69C0F5E0-4DE2-47D3-8B5B-F418030A8E19}" destId="{51454C3B-8E2F-44C9-9893-E95A9AEDE010}" srcOrd="1" destOrd="0" presId="urn:microsoft.com/office/officeart/2005/8/layout/vList2"/>
    <dgm:cxn modelId="{38E2FC25-DA6E-4577-8854-ED97952DD5B9}" type="presParOf" srcId="{69C0F5E0-4DE2-47D3-8B5B-F418030A8E19}" destId="{681AA6CA-A499-4E77-A29F-A9726666A686}" srcOrd="2" destOrd="0" presId="urn:microsoft.com/office/officeart/2005/8/layout/vList2"/>
    <dgm:cxn modelId="{52309661-ACF3-4159-8952-9D52BE3B1C85}" type="presParOf" srcId="{69C0F5E0-4DE2-47D3-8B5B-F418030A8E19}" destId="{C17523C0-E025-436B-84C0-6F440122AE99}" srcOrd="3" destOrd="0" presId="urn:microsoft.com/office/officeart/2005/8/layout/vList2"/>
    <dgm:cxn modelId="{8F13F35B-D3AD-4505-9AD6-E5BD379E6E81}" type="presParOf" srcId="{69C0F5E0-4DE2-47D3-8B5B-F418030A8E19}" destId="{CF01FE98-E218-4D1D-8215-5402DC412A8A}" srcOrd="4" destOrd="0" presId="urn:microsoft.com/office/officeart/2005/8/layout/vList2"/>
    <dgm:cxn modelId="{29D97E65-EAC5-4C66-9915-474E814D355D}" type="presParOf" srcId="{69C0F5E0-4DE2-47D3-8B5B-F418030A8E19}" destId="{03ABA3C6-FF7E-4B05-9D15-D699D7A51C26}" srcOrd="5" destOrd="0" presId="urn:microsoft.com/office/officeart/2005/8/layout/vList2"/>
    <dgm:cxn modelId="{77CC30D5-9E74-412A-B786-4C4F5384D5C3}" type="presParOf" srcId="{69C0F5E0-4DE2-47D3-8B5B-F418030A8E19}" destId="{875442F2-47E6-4706-B245-AD321CDB57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42E81-68C4-405F-BD86-37042FF638B9}">
      <dsp:nvSpPr>
        <dsp:cNvPr id="0" name=""/>
        <dsp:cNvSpPr/>
      </dsp:nvSpPr>
      <dsp:spPr>
        <a:xfrm>
          <a:off x="0" y="224676"/>
          <a:ext cx="6797675" cy="123317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Defined as: the process of extracting text from images</a:t>
          </a:r>
        </a:p>
      </dsp:txBody>
      <dsp:txXfrm>
        <a:off x="60199" y="284875"/>
        <a:ext cx="6677277" cy="1112781"/>
      </dsp:txXfrm>
    </dsp:sp>
    <dsp:sp modelId="{7866B22F-41A4-4EAB-AE5E-E04F2D351BA4}">
      <dsp:nvSpPr>
        <dsp:cNvPr id="0" name=""/>
        <dsp:cNvSpPr/>
      </dsp:nvSpPr>
      <dsp:spPr>
        <a:xfrm>
          <a:off x="0" y="1547136"/>
          <a:ext cx="6797675" cy="1233179"/>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OCR model/software/technology means something performing this process</a:t>
          </a:r>
        </a:p>
      </dsp:txBody>
      <dsp:txXfrm>
        <a:off x="60199" y="1607335"/>
        <a:ext cx="6677277" cy="1112781"/>
      </dsp:txXfrm>
    </dsp:sp>
    <dsp:sp modelId="{D19A195F-A8A0-4995-8F32-6445FF0C4A6F}">
      <dsp:nvSpPr>
        <dsp:cNvPr id="0" name=""/>
        <dsp:cNvSpPr/>
      </dsp:nvSpPr>
      <dsp:spPr>
        <a:xfrm>
          <a:off x="0" y="2869596"/>
          <a:ext cx="6797675" cy="1233179"/>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Useful to digitize scanned documents (for research, digital accessibility, etc.)</a:t>
          </a:r>
        </a:p>
      </dsp:txBody>
      <dsp:txXfrm>
        <a:off x="60199" y="2929795"/>
        <a:ext cx="6677277" cy="1112781"/>
      </dsp:txXfrm>
    </dsp:sp>
    <dsp:sp modelId="{CEEB7F66-6CF1-40B0-91E7-FCE5A3CC5151}">
      <dsp:nvSpPr>
        <dsp:cNvPr id="0" name=""/>
        <dsp:cNvSpPr/>
      </dsp:nvSpPr>
      <dsp:spPr>
        <a:xfrm>
          <a:off x="0" y="4192056"/>
          <a:ext cx="6797675" cy="1233179"/>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Reduced accuracy on certain documents</a:t>
          </a:r>
          <a:endParaRPr lang="en-US" sz="3100" kern="1200" dirty="0"/>
        </a:p>
      </dsp:txBody>
      <dsp:txXfrm>
        <a:off x="60199" y="4252255"/>
        <a:ext cx="6677277"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1214B-B7EE-4A91-A2D9-E8BB9D1BD0A4}">
      <dsp:nvSpPr>
        <dsp:cNvPr id="0" name=""/>
        <dsp:cNvSpPr/>
      </dsp:nvSpPr>
      <dsp:spPr>
        <a:xfrm>
          <a:off x="3519" y="678078"/>
          <a:ext cx="3431500" cy="11808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Background</a:t>
          </a:r>
        </a:p>
      </dsp:txBody>
      <dsp:txXfrm>
        <a:off x="3519" y="678078"/>
        <a:ext cx="3431500" cy="1180800"/>
      </dsp:txXfrm>
    </dsp:sp>
    <dsp:sp modelId="{B75F9EDD-FB6D-4967-AB54-6B315BCE5ED9}">
      <dsp:nvSpPr>
        <dsp:cNvPr id="0" name=""/>
        <dsp:cNvSpPr/>
      </dsp:nvSpPr>
      <dsp:spPr>
        <a:xfrm>
          <a:off x="3519" y="1858879"/>
          <a:ext cx="3431500" cy="360144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What is OCR?</a:t>
          </a:r>
        </a:p>
        <a:p>
          <a:pPr marL="285750" lvl="1" indent="-285750" algn="l" defTabSz="1822450">
            <a:lnSpc>
              <a:spcPct val="90000"/>
            </a:lnSpc>
            <a:spcBef>
              <a:spcPct val="0"/>
            </a:spcBef>
            <a:spcAft>
              <a:spcPct val="15000"/>
            </a:spcAft>
            <a:buChar char="•"/>
          </a:pPr>
          <a:r>
            <a:rPr lang="en-US" sz="4100" kern="1200" dirty="0"/>
            <a:t>Stages of OCR</a:t>
          </a:r>
        </a:p>
        <a:p>
          <a:pPr marL="285750" lvl="1" indent="-285750" algn="l" defTabSz="1822450">
            <a:lnSpc>
              <a:spcPct val="90000"/>
            </a:lnSpc>
            <a:spcBef>
              <a:spcPct val="0"/>
            </a:spcBef>
            <a:spcAft>
              <a:spcPct val="15000"/>
            </a:spcAft>
            <a:buChar char="•"/>
          </a:pPr>
          <a:r>
            <a:rPr lang="en-US" sz="4100" kern="1200" dirty="0"/>
            <a:t>Methods</a:t>
          </a:r>
        </a:p>
      </dsp:txBody>
      <dsp:txXfrm>
        <a:off x="3519" y="1858879"/>
        <a:ext cx="3431500" cy="3601440"/>
      </dsp:txXfrm>
    </dsp:sp>
    <dsp:sp modelId="{39AB16C7-B501-432A-9B86-C2CBF535D0C7}">
      <dsp:nvSpPr>
        <dsp:cNvPr id="0" name=""/>
        <dsp:cNvSpPr/>
      </dsp:nvSpPr>
      <dsp:spPr>
        <a:xfrm>
          <a:off x="3915430" y="678078"/>
          <a:ext cx="3431500" cy="11808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Case Study</a:t>
          </a:r>
        </a:p>
      </dsp:txBody>
      <dsp:txXfrm>
        <a:off x="3915430" y="678078"/>
        <a:ext cx="3431500" cy="1180800"/>
      </dsp:txXfrm>
    </dsp:sp>
    <dsp:sp modelId="{C427DE9A-8276-4EB0-8915-844949DA2C89}">
      <dsp:nvSpPr>
        <dsp:cNvPr id="0" name=""/>
        <dsp:cNvSpPr/>
      </dsp:nvSpPr>
      <dsp:spPr>
        <a:xfrm>
          <a:off x="3915430" y="1858879"/>
          <a:ext cx="3431500" cy="360144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Introduction</a:t>
          </a:r>
        </a:p>
        <a:p>
          <a:pPr marL="285750" lvl="1" indent="-285750" algn="l" defTabSz="1822450">
            <a:lnSpc>
              <a:spcPct val="90000"/>
            </a:lnSpc>
            <a:spcBef>
              <a:spcPct val="0"/>
            </a:spcBef>
            <a:spcAft>
              <a:spcPct val="15000"/>
            </a:spcAft>
            <a:buChar char="•"/>
          </a:pPr>
          <a:r>
            <a:rPr lang="en-US" sz="4100" kern="1200" dirty="0"/>
            <a:t>Traits</a:t>
          </a:r>
        </a:p>
        <a:p>
          <a:pPr marL="285750" lvl="1" indent="-285750" algn="l" defTabSz="1822450">
            <a:lnSpc>
              <a:spcPct val="90000"/>
            </a:lnSpc>
            <a:spcBef>
              <a:spcPct val="0"/>
            </a:spcBef>
            <a:spcAft>
              <a:spcPct val="15000"/>
            </a:spcAft>
            <a:buChar char="•"/>
          </a:pPr>
          <a:r>
            <a:rPr lang="en-US" sz="4100" kern="1200" dirty="0"/>
            <a:t>Results</a:t>
          </a:r>
        </a:p>
      </dsp:txBody>
      <dsp:txXfrm>
        <a:off x="3915430" y="1858879"/>
        <a:ext cx="3431500" cy="3601440"/>
      </dsp:txXfrm>
    </dsp:sp>
    <dsp:sp modelId="{3FC14125-2B73-466E-909C-CC77E7899392}">
      <dsp:nvSpPr>
        <dsp:cNvPr id="0" name=""/>
        <dsp:cNvSpPr/>
      </dsp:nvSpPr>
      <dsp:spPr>
        <a:xfrm>
          <a:off x="7827340" y="678078"/>
          <a:ext cx="3431500" cy="11808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Conclusion</a:t>
          </a:r>
        </a:p>
      </dsp:txBody>
      <dsp:txXfrm>
        <a:off x="7827340" y="678078"/>
        <a:ext cx="3431500" cy="1180800"/>
      </dsp:txXfrm>
    </dsp:sp>
    <dsp:sp modelId="{C9B4F614-3A6F-4C78-A652-8369532D1135}">
      <dsp:nvSpPr>
        <dsp:cNvPr id="0" name=""/>
        <dsp:cNvSpPr/>
      </dsp:nvSpPr>
      <dsp:spPr>
        <a:xfrm>
          <a:off x="7827340" y="1858879"/>
          <a:ext cx="3431500" cy="360144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Case Study Importance</a:t>
          </a:r>
        </a:p>
        <a:p>
          <a:pPr marL="285750" lvl="1" indent="-285750" algn="l" defTabSz="1822450">
            <a:lnSpc>
              <a:spcPct val="90000"/>
            </a:lnSpc>
            <a:spcBef>
              <a:spcPct val="0"/>
            </a:spcBef>
            <a:spcAft>
              <a:spcPct val="15000"/>
            </a:spcAft>
            <a:buChar char="•"/>
          </a:pPr>
          <a:r>
            <a:rPr lang="en-US" sz="4100" kern="1200" dirty="0"/>
            <a:t>Larger Picture</a:t>
          </a:r>
        </a:p>
      </dsp:txBody>
      <dsp:txXfrm>
        <a:off x="7827340" y="1858879"/>
        <a:ext cx="3431500" cy="3601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Classification / 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D7A53-F9C2-41FA-AB06-924A88B76994}">
      <dsp:nvSpPr>
        <dsp:cNvPr id="0" name=""/>
        <dsp:cNvSpPr/>
      </dsp:nvSpPr>
      <dsp:spPr>
        <a:xfrm rot="5400000">
          <a:off x="302574" y="1712821"/>
          <a:ext cx="1138970" cy="1296677"/>
        </a:xfrm>
        <a:prstGeom prst="bentUpArrow">
          <a:avLst>
            <a:gd name="adj1" fmla="val 32840"/>
            <a:gd name="adj2" fmla="val 25000"/>
            <a:gd name="adj3" fmla="val 35780"/>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315A3-33B2-4FF5-9DCF-E980CDA548C8}">
      <dsp:nvSpPr>
        <dsp:cNvPr id="0" name=""/>
        <dsp:cNvSpPr/>
      </dsp:nvSpPr>
      <dsp:spPr>
        <a:xfrm>
          <a:off x="816" y="450249"/>
          <a:ext cx="1917356" cy="1342087"/>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Source Documents</a:t>
          </a:r>
        </a:p>
      </dsp:txBody>
      <dsp:txXfrm>
        <a:off x="66343" y="515776"/>
        <a:ext cx="1786302" cy="1211033"/>
      </dsp:txXfrm>
    </dsp:sp>
    <dsp:sp modelId="{1DF07669-0957-40C7-B2B5-E3A5E0E11E14}">
      <dsp:nvSpPr>
        <dsp:cNvPr id="0" name=""/>
        <dsp:cNvSpPr/>
      </dsp:nvSpPr>
      <dsp:spPr>
        <a:xfrm>
          <a:off x="1918172" y="578248"/>
          <a:ext cx="1394502" cy="1084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Old Books</a:t>
          </a:r>
        </a:p>
        <a:p>
          <a:pPr marL="171450" lvl="1" indent="-171450" algn="l" defTabSz="844550">
            <a:lnSpc>
              <a:spcPct val="90000"/>
            </a:lnSpc>
            <a:spcBef>
              <a:spcPct val="0"/>
            </a:spcBef>
            <a:spcAft>
              <a:spcPct val="15000"/>
            </a:spcAft>
            <a:buChar char="•"/>
          </a:pPr>
          <a:r>
            <a:rPr lang="en-US" sz="1900" kern="1200" dirty="0"/>
            <a:t>Arabic Wikipedia</a:t>
          </a:r>
        </a:p>
      </dsp:txBody>
      <dsp:txXfrm>
        <a:off x="1918172" y="578248"/>
        <a:ext cx="1394502" cy="1084733"/>
      </dsp:txXfrm>
    </dsp:sp>
    <dsp:sp modelId="{6332600C-9D03-49C3-B91F-972104D3B2AF}">
      <dsp:nvSpPr>
        <dsp:cNvPr id="0" name=""/>
        <dsp:cNvSpPr/>
      </dsp:nvSpPr>
      <dsp:spPr>
        <a:xfrm rot="5400000">
          <a:off x="1892266" y="3220428"/>
          <a:ext cx="1138970" cy="1296677"/>
        </a:xfrm>
        <a:prstGeom prst="bentUpArrow">
          <a:avLst>
            <a:gd name="adj1" fmla="val 32840"/>
            <a:gd name="adj2" fmla="val 25000"/>
            <a:gd name="adj3" fmla="val 35780"/>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470CEF-1F45-4C28-BD27-4CA6DD3C36CC}">
      <dsp:nvSpPr>
        <dsp:cNvPr id="0" name=""/>
        <dsp:cNvSpPr/>
      </dsp:nvSpPr>
      <dsp:spPr>
        <a:xfrm>
          <a:off x="1590508" y="1957856"/>
          <a:ext cx="1917356" cy="1342087"/>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Apply Noise</a:t>
          </a:r>
        </a:p>
      </dsp:txBody>
      <dsp:txXfrm>
        <a:off x="1656035" y="2023383"/>
        <a:ext cx="1786302" cy="1211033"/>
      </dsp:txXfrm>
    </dsp:sp>
    <dsp:sp modelId="{02E23689-7549-44C8-A4B9-1D6D222760FD}">
      <dsp:nvSpPr>
        <dsp:cNvPr id="0" name=""/>
        <dsp:cNvSpPr/>
      </dsp:nvSpPr>
      <dsp:spPr>
        <a:xfrm>
          <a:off x="3507864" y="2085855"/>
          <a:ext cx="1394502" cy="1084733"/>
        </a:xfrm>
        <a:prstGeom prst="rect">
          <a:avLst/>
        </a:prstGeom>
        <a:noFill/>
        <a:ln>
          <a:noFill/>
        </a:ln>
        <a:effectLst/>
      </dsp:spPr>
      <dsp:style>
        <a:lnRef idx="0">
          <a:scrgbClr r="0" g="0" b="0"/>
        </a:lnRef>
        <a:fillRef idx="0">
          <a:scrgbClr r="0" g="0" b="0"/>
        </a:fillRef>
        <a:effectRef idx="0">
          <a:scrgbClr r="0" g="0" b="0"/>
        </a:effectRef>
        <a:fontRef idx="minor"/>
      </dsp:style>
    </dsp:sp>
    <dsp:sp modelId="{ADD7189B-C1A1-4C9C-8B72-EA2E04013295}">
      <dsp:nvSpPr>
        <dsp:cNvPr id="0" name=""/>
        <dsp:cNvSpPr/>
      </dsp:nvSpPr>
      <dsp:spPr>
        <a:xfrm>
          <a:off x="3180200" y="3465463"/>
          <a:ext cx="1917356" cy="1342087"/>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Apply OCR</a:t>
          </a:r>
        </a:p>
      </dsp:txBody>
      <dsp:txXfrm>
        <a:off x="3245727" y="3530990"/>
        <a:ext cx="1786302" cy="1211033"/>
      </dsp:txXfrm>
    </dsp:sp>
    <dsp:sp modelId="{C12D9517-EED6-40B2-A956-C08498E145A5}">
      <dsp:nvSpPr>
        <dsp:cNvPr id="0" name=""/>
        <dsp:cNvSpPr/>
      </dsp:nvSpPr>
      <dsp:spPr>
        <a:xfrm>
          <a:off x="5097556" y="3593461"/>
          <a:ext cx="1394502" cy="1084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Used 3 popular models from the time</a:t>
          </a:r>
        </a:p>
      </dsp:txBody>
      <dsp:txXfrm>
        <a:off x="5097556" y="3593461"/>
        <a:ext cx="1394502" cy="1084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78A8-F06C-48A2-867A-403D2B1B1403}">
      <dsp:nvSpPr>
        <dsp:cNvPr id="0" name=""/>
        <dsp:cNvSpPr/>
      </dsp:nvSpPr>
      <dsp:spPr>
        <a:xfrm>
          <a:off x="4911"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p>
        <a:p>
          <a:pPr marL="0" lvl="0" indent="0" algn="ctr" defTabSz="800100">
            <a:lnSpc>
              <a:spcPct val="90000"/>
            </a:lnSpc>
            <a:spcBef>
              <a:spcPct val="0"/>
            </a:spcBef>
            <a:spcAft>
              <a:spcPct val="35000"/>
            </a:spcAft>
            <a:buNone/>
          </a:pPr>
          <a:r>
            <a:rPr lang="en-US" sz="1800" kern="1200" dirty="0"/>
            <a:t>(Scanned Doc)</a:t>
          </a:r>
        </a:p>
      </dsp:txBody>
      <dsp:txXfrm>
        <a:off x="32921" y="543396"/>
        <a:ext cx="1466491" cy="900307"/>
      </dsp:txXfrm>
    </dsp:sp>
    <dsp:sp modelId="{6C5E1A46-EA6C-44C4-8EA6-D75CCD06612A}">
      <dsp:nvSpPr>
        <dsp:cNvPr id="0" name=""/>
        <dsp:cNvSpPr/>
      </dsp:nvSpPr>
      <dsp:spPr>
        <a:xfrm>
          <a:off x="1679674"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679674" y="880275"/>
        <a:ext cx="225940" cy="226550"/>
      </dsp:txXfrm>
    </dsp:sp>
    <dsp:sp modelId="{4D5C60C8-39A7-4C48-9249-68388CDE9B3F}">
      <dsp:nvSpPr>
        <dsp:cNvPr id="0" name=""/>
        <dsp:cNvSpPr/>
      </dsp:nvSpPr>
      <dsp:spPr>
        <a:xfrm>
          <a:off x="2136427"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Layout Analysis</a:t>
          </a:r>
        </a:p>
      </dsp:txBody>
      <dsp:txXfrm>
        <a:off x="2164437" y="543396"/>
        <a:ext cx="1466491" cy="900307"/>
      </dsp:txXfrm>
    </dsp:sp>
    <dsp:sp modelId="{B31BE67C-3E61-4839-AC5D-60A9313A1668}">
      <dsp:nvSpPr>
        <dsp:cNvPr id="0" name=""/>
        <dsp:cNvSpPr/>
      </dsp:nvSpPr>
      <dsp:spPr>
        <a:xfrm>
          <a:off x="3811190"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11190" y="880275"/>
        <a:ext cx="225940" cy="226550"/>
      </dsp:txXfrm>
    </dsp:sp>
    <dsp:sp modelId="{72B2AAE5-6CFC-4508-A744-095EF4C69207}">
      <dsp:nvSpPr>
        <dsp:cNvPr id="0" name=""/>
        <dsp:cNvSpPr/>
      </dsp:nvSpPr>
      <dsp:spPr>
        <a:xfrm>
          <a:off x="4267944"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Text Line Detection</a:t>
          </a:r>
        </a:p>
      </dsp:txBody>
      <dsp:txXfrm>
        <a:off x="4295954" y="543396"/>
        <a:ext cx="1466491" cy="900307"/>
      </dsp:txXfrm>
    </dsp:sp>
    <dsp:sp modelId="{3291FFA6-09A0-4C98-BEC4-E78D34A4991B}">
      <dsp:nvSpPr>
        <dsp:cNvPr id="0" name=""/>
        <dsp:cNvSpPr/>
      </dsp:nvSpPr>
      <dsp:spPr>
        <a:xfrm>
          <a:off x="5942707"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942707" y="880275"/>
        <a:ext cx="225940" cy="226550"/>
      </dsp:txXfrm>
    </dsp:sp>
    <dsp:sp modelId="{3B2FB343-DFB6-4035-A3F3-1CECD081D532}">
      <dsp:nvSpPr>
        <dsp:cNvPr id="0" name=""/>
        <dsp:cNvSpPr/>
      </dsp:nvSpPr>
      <dsp:spPr>
        <a:xfrm>
          <a:off x="6399460" y="515386"/>
          <a:ext cx="1522511" cy="956327"/>
        </a:xfrm>
        <a:prstGeom prst="roundRect">
          <a:avLst>
            <a:gd name="adj" fmla="val 10000"/>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Classification / Recogniton</a:t>
          </a:r>
        </a:p>
      </dsp:txBody>
      <dsp:txXfrm>
        <a:off x="6427470" y="543396"/>
        <a:ext cx="1466491" cy="900307"/>
      </dsp:txXfrm>
    </dsp:sp>
    <dsp:sp modelId="{272BE392-6046-4B53-BF60-1292852D4AA4}">
      <dsp:nvSpPr>
        <dsp:cNvPr id="0" name=""/>
        <dsp:cNvSpPr/>
      </dsp:nvSpPr>
      <dsp:spPr>
        <a:xfrm>
          <a:off x="8074223" y="804759"/>
          <a:ext cx="322772" cy="3775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74223" y="880275"/>
        <a:ext cx="225940" cy="226550"/>
      </dsp:txXfrm>
    </dsp:sp>
    <dsp:sp modelId="{7647396A-33DD-4F5A-B161-A774972FAC42}">
      <dsp:nvSpPr>
        <dsp:cNvPr id="0" name=""/>
        <dsp:cNvSpPr/>
      </dsp:nvSpPr>
      <dsp:spPr>
        <a:xfrm>
          <a:off x="8530976" y="515386"/>
          <a:ext cx="1522511" cy="9563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Editable Text</a:t>
          </a:r>
        </a:p>
      </dsp:txBody>
      <dsp:txXfrm>
        <a:off x="8558986" y="543396"/>
        <a:ext cx="1466491" cy="9003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E9ED6-B5A5-4037-A50C-DC9CF08731A7}">
      <dsp:nvSpPr>
        <dsp:cNvPr id="0" name=""/>
        <dsp:cNvSpPr/>
      </dsp:nvSpPr>
      <dsp:spPr>
        <a:xfrm>
          <a:off x="0" y="60535"/>
          <a:ext cx="6797675" cy="13109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Insight on impact of noise</a:t>
          </a:r>
        </a:p>
      </dsp:txBody>
      <dsp:txXfrm>
        <a:off x="63994" y="124529"/>
        <a:ext cx="6669687" cy="1182942"/>
      </dsp:txXfrm>
    </dsp:sp>
    <dsp:sp modelId="{681AA6CA-A499-4E77-A29F-A9726666A686}">
      <dsp:nvSpPr>
        <dsp:cNvPr id="0" name=""/>
        <dsp:cNvSpPr/>
      </dsp:nvSpPr>
      <dsp:spPr>
        <a:xfrm>
          <a:off x="0" y="1466505"/>
          <a:ext cx="6797675" cy="131093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Commentary for other academics</a:t>
          </a:r>
        </a:p>
      </dsp:txBody>
      <dsp:txXfrm>
        <a:off x="63994" y="1530499"/>
        <a:ext cx="6669687" cy="1182942"/>
      </dsp:txXfrm>
    </dsp:sp>
    <dsp:sp modelId="{CF01FE98-E218-4D1D-8215-5402DC412A8A}">
      <dsp:nvSpPr>
        <dsp:cNvPr id="0" name=""/>
        <dsp:cNvSpPr/>
      </dsp:nvSpPr>
      <dsp:spPr>
        <a:xfrm>
          <a:off x="0" y="2872476"/>
          <a:ext cx="6797675" cy="131093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Document collection and data is publicly available</a:t>
          </a:r>
        </a:p>
      </dsp:txBody>
      <dsp:txXfrm>
        <a:off x="63994" y="2936470"/>
        <a:ext cx="6669687" cy="1182942"/>
      </dsp:txXfrm>
    </dsp:sp>
    <dsp:sp modelId="{875442F2-47E6-4706-B245-AD321CDB577E}">
      <dsp:nvSpPr>
        <dsp:cNvPr id="0" name=""/>
        <dsp:cNvSpPr/>
      </dsp:nvSpPr>
      <dsp:spPr>
        <a:xfrm>
          <a:off x="0" y="4278446"/>
          <a:ext cx="6797675" cy="131093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Noise generator is publicly available</a:t>
          </a:r>
        </a:p>
      </dsp:txBody>
      <dsp:txXfrm>
        <a:off x="63994" y="4342440"/>
        <a:ext cx="6669687" cy="11829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379D1-893F-4DBE-B8A5-A8E0E94A7E45}"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7C355-070E-4695-A1F9-7DCC3AD5AEAF}" type="slidenum">
              <a:rPr lang="en-US" smtClean="0"/>
              <a:t>‹#›</a:t>
            </a:fld>
            <a:endParaRPr lang="en-US" dirty="0"/>
          </a:p>
        </p:txBody>
      </p:sp>
    </p:spTree>
    <p:extLst>
      <p:ext uri="{BB962C8B-B14F-4D97-AF65-F5344CB8AC3E}">
        <p14:creationId xmlns:p14="http://schemas.microsoft.com/office/powerpoint/2010/main" val="6703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a:t>
            </a:fld>
            <a:endParaRPr lang="en-US" dirty="0"/>
          </a:p>
        </p:txBody>
      </p:sp>
    </p:spTree>
    <p:extLst>
      <p:ext uri="{BB962C8B-B14F-4D97-AF65-F5344CB8AC3E}">
        <p14:creationId xmlns:p14="http://schemas.microsoft.com/office/powerpoint/2010/main" val="4208203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E222-DB66-E943-7384-F490E5354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0C29-D4D1-D529-06F3-29A706D646F9}"/>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52A00AA3-59FA-0DE2-BAAF-6037A5BEF44E}"/>
              </a:ext>
            </a:extLst>
          </p:cNvPr>
          <p:cNvSpPr>
            <a:spLocks noGrp="1"/>
          </p:cNvSpPr>
          <p:nvPr>
            <p:ph type="body" idx="1"/>
          </p:nvPr>
        </p:nvSpPr>
        <p:spPr/>
        <p:txBody>
          <a:bodyPr/>
          <a:lstStyle/>
          <a:p>
            <a:r>
              <a:rPr lang="en-US" dirty="0"/>
              <a:t>Remember the stages of OCR? Remember how in DLA we needed to mark the order of text regions? Remember how when we combined the individual characters to make the editable text they needed to be put back in order? </a:t>
            </a:r>
          </a:p>
          <a:p>
            <a:endParaRPr lang="en-US" dirty="0"/>
          </a:p>
          <a:p>
            <a:r>
              <a:rPr lang="en-US" dirty="0"/>
              <a:t>Some awareness is needed to use OCR on documents that are not just one single text column.</a:t>
            </a:r>
          </a:p>
        </p:txBody>
      </p:sp>
      <p:sp>
        <p:nvSpPr>
          <p:cNvPr id="4" name="Slide Number Placeholder 3">
            <a:extLst>
              <a:ext uri="{FF2B5EF4-FFF2-40B4-BE49-F238E27FC236}">
                <a16:creationId xmlns:a16="http://schemas.microsoft.com/office/drawing/2014/main" id="{0FD4A450-FE75-8EFE-0E7E-32E9C14DBE9C}"/>
              </a:ext>
            </a:extLst>
          </p:cNvPr>
          <p:cNvSpPr>
            <a:spLocks noGrp="1"/>
          </p:cNvSpPr>
          <p:nvPr>
            <p:ph type="sldNum" sz="quarter" idx="5"/>
          </p:nvPr>
        </p:nvSpPr>
        <p:spPr/>
        <p:txBody>
          <a:bodyPr/>
          <a:lstStyle/>
          <a:p>
            <a:fld id="{A797C355-070E-4695-A1F9-7DCC3AD5AEAF}" type="slidenum">
              <a:rPr lang="en-US" smtClean="0"/>
              <a:t>14</a:t>
            </a:fld>
            <a:endParaRPr lang="en-US" dirty="0"/>
          </a:p>
        </p:txBody>
      </p:sp>
    </p:spTree>
    <p:extLst>
      <p:ext uri="{BB962C8B-B14F-4D97-AF65-F5344CB8AC3E}">
        <p14:creationId xmlns:p14="http://schemas.microsoft.com/office/powerpoint/2010/main" val="292131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15</a:t>
            </a:fld>
            <a:endParaRPr lang="en-US" dirty="0"/>
          </a:p>
        </p:txBody>
      </p:sp>
    </p:spTree>
    <p:extLst>
      <p:ext uri="{BB962C8B-B14F-4D97-AF65-F5344CB8AC3E}">
        <p14:creationId xmlns:p14="http://schemas.microsoft.com/office/powerpoint/2010/main" val="3812559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17</a:t>
            </a:fld>
            <a:endParaRPr lang="en-US" dirty="0"/>
          </a:p>
        </p:txBody>
      </p:sp>
    </p:spTree>
    <p:extLst>
      <p:ext uri="{BB962C8B-B14F-4D97-AF65-F5344CB8AC3E}">
        <p14:creationId xmlns:p14="http://schemas.microsoft.com/office/powerpoint/2010/main" val="168886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Remember my comment about the TLD stage using predetermined box sizes? Some studies found that cursive characters need larger boxes</a:t>
            </a:r>
          </a:p>
          <a:p>
            <a:endParaRPr lang="en-US" dirty="0"/>
          </a:p>
          <a:p>
            <a:r>
              <a:rPr lang="en-US" dirty="0"/>
              <a:t>Remember noise prevention techniques? What do you think those do to diacritics?</a:t>
            </a:r>
          </a:p>
          <a:p>
            <a:endParaRPr lang="en-US" dirty="0"/>
          </a:p>
          <a:p>
            <a:r>
              <a:rPr lang="en-US" dirty="0"/>
              <a:t>Example text is about a </a:t>
            </a:r>
            <a:r>
              <a:rPr lang="en-US" dirty="0" err="1"/>
              <a:t>swiss</a:t>
            </a:r>
            <a:r>
              <a:rPr lang="en-US" dirty="0"/>
              <a:t> architect wining a challenge to design a French park</a:t>
            </a:r>
          </a:p>
        </p:txBody>
      </p:sp>
      <p:sp>
        <p:nvSpPr>
          <p:cNvPr id="4" name="Slide Number Placeholder 3"/>
          <p:cNvSpPr>
            <a:spLocks noGrp="1"/>
          </p:cNvSpPr>
          <p:nvPr>
            <p:ph type="sldNum" sz="quarter" idx="5"/>
          </p:nvPr>
        </p:nvSpPr>
        <p:spPr/>
        <p:txBody>
          <a:bodyPr/>
          <a:lstStyle/>
          <a:p>
            <a:fld id="{A797C355-070E-4695-A1F9-7DCC3AD5AEAF}" type="slidenum">
              <a:rPr lang="en-US" smtClean="0"/>
              <a:t>18</a:t>
            </a:fld>
            <a:endParaRPr lang="en-US" dirty="0"/>
          </a:p>
        </p:txBody>
      </p:sp>
    </p:spTree>
    <p:extLst>
      <p:ext uri="{BB962C8B-B14F-4D97-AF65-F5344CB8AC3E}">
        <p14:creationId xmlns:p14="http://schemas.microsoft.com/office/powerpoint/2010/main" val="232053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As mentioned earlier Hegghammer is an academic working with a large amount of documents. He spends a bit of time talking about price, </a:t>
            </a:r>
          </a:p>
          <a:p>
            <a:endParaRPr lang="en-US" dirty="0"/>
          </a:p>
          <a:p>
            <a:r>
              <a:rPr lang="en-US" dirty="0"/>
              <a:t>Need to actually talk about accuracy differences in writing systems, maybe also mention his lack of discussion on layout’s impact.</a:t>
            </a:r>
          </a:p>
          <a:p>
            <a:endParaRPr lang="en-US" dirty="0"/>
          </a:p>
          <a:p>
            <a:r>
              <a:rPr lang="en-US" dirty="0"/>
              <a:t>Fun fact, like all of these have changed</a:t>
            </a:r>
          </a:p>
        </p:txBody>
      </p:sp>
      <p:sp>
        <p:nvSpPr>
          <p:cNvPr id="4" name="Slide Number Placeholder 3"/>
          <p:cNvSpPr>
            <a:spLocks noGrp="1"/>
          </p:cNvSpPr>
          <p:nvPr>
            <p:ph type="sldNum" sz="quarter" idx="5"/>
          </p:nvPr>
        </p:nvSpPr>
        <p:spPr/>
        <p:txBody>
          <a:bodyPr/>
          <a:lstStyle/>
          <a:p>
            <a:fld id="{A797C355-070E-4695-A1F9-7DCC3AD5AEAF}" type="slidenum">
              <a:rPr lang="en-US" smtClean="0"/>
              <a:t>19</a:t>
            </a:fld>
            <a:endParaRPr lang="en-US" dirty="0"/>
          </a:p>
        </p:txBody>
      </p:sp>
    </p:spTree>
    <p:extLst>
      <p:ext uri="{BB962C8B-B14F-4D97-AF65-F5344CB8AC3E}">
        <p14:creationId xmlns:p14="http://schemas.microsoft.com/office/powerpoint/2010/main" val="104707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horrible, evil, tables</a:t>
            </a:r>
          </a:p>
        </p:txBody>
      </p:sp>
      <p:sp>
        <p:nvSpPr>
          <p:cNvPr id="4" name="Slide Number Placeholder 3"/>
          <p:cNvSpPr>
            <a:spLocks noGrp="1"/>
          </p:cNvSpPr>
          <p:nvPr>
            <p:ph type="sldNum" sz="quarter" idx="5"/>
          </p:nvPr>
        </p:nvSpPr>
        <p:spPr/>
        <p:txBody>
          <a:bodyPr/>
          <a:lstStyle/>
          <a:p>
            <a:fld id="{A797C355-070E-4695-A1F9-7DCC3AD5AEAF}" type="slidenum">
              <a:rPr lang="en-US" smtClean="0"/>
              <a:t>20</a:t>
            </a:fld>
            <a:endParaRPr lang="en-US" dirty="0"/>
          </a:p>
        </p:txBody>
      </p:sp>
    </p:spTree>
    <p:extLst>
      <p:ext uri="{BB962C8B-B14F-4D97-AF65-F5344CB8AC3E}">
        <p14:creationId xmlns:p14="http://schemas.microsoft.com/office/powerpoint/2010/main" val="2084854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a general content analysis, an accuracy of 99.9% is workable, but for large amounts of documents and an application which requires truthful representation of the text, every character matters.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we treat these document features as extremes, the techniques can still be applied in current cases (handwriting OCR)</a:t>
            </a:r>
          </a:p>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22</a:t>
            </a:fld>
            <a:endParaRPr lang="en-US" dirty="0"/>
          </a:p>
        </p:txBody>
      </p:sp>
    </p:spTree>
    <p:extLst>
      <p:ext uri="{BB962C8B-B14F-4D97-AF65-F5344CB8AC3E}">
        <p14:creationId xmlns:p14="http://schemas.microsoft.com/office/powerpoint/2010/main" val="142186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24</a:t>
            </a:fld>
            <a:endParaRPr lang="en-US" dirty="0"/>
          </a:p>
        </p:txBody>
      </p:sp>
    </p:spTree>
    <p:extLst>
      <p:ext uri="{BB962C8B-B14F-4D97-AF65-F5344CB8AC3E}">
        <p14:creationId xmlns:p14="http://schemas.microsoft.com/office/powerpoint/2010/main" val="354722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The case study is an experiment, which involved making a big collection of images, so I am going to introduce it, talk about some of the traits of the collection, they talk about the results of the experiment portion.</a:t>
            </a:r>
          </a:p>
          <a:p>
            <a:endParaRPr lang="en-US" dirty="0"/>
          </a:p>
          <a:p>
            <a:r>
              <a:rPr lang="en-US" dirty="0"/>
              <a:t>This presentation is split into three sections: background, a case study, and a bit of discussion</a:t>
            </a:r>
          </a:p>
          <a:p>
            <a:r>
              <a:rPr lang="en-US" dirty="0"/>
              <a:t>The background includes some definitions and information on methods</a:t>
            </a:r>
          </a:p>
          <a:p>
            <a:r>
              <a:rPr lang="en-US" dirty="0"/>
              <a:t>The case study is the bulk of this presentation. In short, some guy put together a whole bunch of documents to see what OCR model worked best for him</a:t>
            </a:r>
          </a:p>
          <a:p>
            <a:r>
              <a:rPr lang="en-US" dirty="0"/>
              <a:t>The conclusion goes over the importance of this specific case study, then talks about the larger impact</a:t>
            </a:r>
          </a:p>
        </p:txBody>
      </p:sp>
      <p:sp>
        <p:nvSpPr>
          <p:cNvPr id="4" name="Slide Number Placeholder 3"/>
          <p:cNvSpPr>
            <a:spLocks noGrp="1"/>
          </p:cNvSpPr>
          <p:nvPr>
            <p:ph type="sldNum" sz="quarter" idx="5"/>
          </p:nvPr>
        </p:nvSpPr>
        <p:spPr/>
        <p:txBody>
          <a:bodyPr/>
          <a:lstStyle/>
          <a:p>
            <a:fld id="{A797C355-070E-4695-A1F9-7DCC3AD5AEAF}" type="slidenum">
              <a:rPr lang="en-US" smtClean="0"/>
              <a:t>4</a:t>
            </a:fld>
            <a:endParaRPr lang="en-US" dirty="0"/>
          </a:p>
        </p:txBody>
      </p:sp>
    </p:spTree>
    <p:extLst>
      <p:ext uri="{BB962C8B-B14F-4D97-AF65-F5344CB8AC3E}">
        <p14:creationId xmlns:p14="http://schemas.microsoft.com/office/powerpoint/2010/main" val="3234807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TLD uses pre-determined box sizes to isolate characters. There is generally some adjustments of the character, like rotating or centering it, to make the characters more uniform. </a:t>
            </a:r>
          </a:p>
          <a:p>
            <a:endParaRPr lang="en-US" dirty="0"/>
          </a:p>
          <a:p>
            <a:r>
              <a:rPr lang="en-US" dirty="0"/>
              <a:t>Classification of the un-identified character is where most of this process is, and I will talk about it on the next slide</a:t>
            </a:r>
          </a:p>
          <a:p>
            <a:endParaRPr lang="en-US" dirty="0"/>
          </a:p>
          <a:p>
            <a:r>
              <a:rPr lang="en-US" dirty="0"/>
              <a:t>The final part of this process is to repeat the classification step on every character found on the document, then to recombine the sections of text into one text file.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Skipping: DLA includes some idea of text order</a:t>
            </a:r>
          </a:p>
        </p:txBody>
      </p:sp>
      <p:sp>
        <p:nvSpPr>
          <p:cNvPr id="4" name="Slide Number Placeholder 3"/>
          <p:cNvSpPr>
            <a:spLocks noGrp="1"/>
          </p:cNvSpPr>
          <p:nvPr>
            <p:ph type="sldNum" sz="quarter" idx="5"/>
          </p:nvPr>
        </p:nvSpPr>
        <p:spPr/>
        <p:txBody>
          <a:bodyPr/>
          <a:lstStyle/>
          <a:p>
            <a:fld id="{A797C355-070E-4695-A1F9-7DCC3AD5AEAF}" type="slidenum">
              <a:rPr lang="en-US" smtClean="0"/>
              <a:t>5</a:t>
            </a:fld>
            <a:endParaRPr lang="en-US" dirty="0"/>
          </a:p>
        </p:txBody>
      </p:sp>
    </p:spTree>
    <p:extLst>
      <p:ext uri="{BB962C8B-B14F-4D97-AF65-F5344CB8AC3E}">
        <p14:creationId xmlns:p14="http://schemas.microsoft.com/office/powerpoint/2010/main" val="134158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endParaRPr lang="en-US" dirty="0"/>
          </a:p>
          <a:p>
            <a:r>
              <a:rPr lang="en-US" dirty="0"/>
              <a:t>Img from: https://www.semanticscholar.org/paper/An-Implementation-of-OCR-System-Based-on-Skeleton-Li/1dd99c2718a4e66b9d727a91bbf23cd777cf631c, https://kar.kent.ac.uk/21129/1/OCRNing.pdf</a:t>
            </a:r>
          </a:p>
          <a:p>
            <a:r>
              <a:rPr lang="en-US" dirty="0"/>
              <a:t>Facts from: https://archive.org/details/historyofocropti0000scha</a:t>
            </a:r>
          </a:p>
          <a:p>
            <a:r>
              <a:rPr lang="en-US" dirty="0"/>
              <a:t> </a:t>
            </a:r>
          </a:p>
        </p:txBody>
      </p:sp>
      <p:sp>
        <p:nvSpPr>
          <p:cNvPr id="4" name="Slide Number Placeholder 3"/>
          <p:cNvSpPr>
            <a:spLocks noGrp="1"/>
          </p:cNvSpPr>
          <p:nvPr>
            <p:ph type="sldNum" sz="quarter" idx="5"/>
          </p:nvPr>
        </p:nvSpPr>
        <p:spPr/>
        <p:txBody>
          <a:bodyPr/>
          <a:lstStyle/>
          <a:p>
            <a:fld id="{A797C355-070E-4695-A1F9-7DCC3AD5AEAF}" type="slidenum">
              <a:rPr lang="en-US" smtClean="0"/>
              <a:t>6</a:t>
            </a:fld>
            <a:endParaRPr lang="en-US" dirty="0"/>
          </a:p>
        </p:txBody>
      </p:sp>
    </p:spTree>
    <p:extLst>
      <p:ext uri="{BB962C8B-B14F-4D97-AF65-F5344CB8AC3E}">
        <p14:creationId xmlns:p14="http://schemas.microsoft.com/office/powerpoint/2010/main" val="239821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9E999-4E79-A4FC-280E-8DD015865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DB6D1-F2DA-0183-1213-7753B32C8F47}"/>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3F3ADDB9-F5CB-4FEA-6FD3-FA74114D49EB}"/>
              </a:ext>
            </a:extLst>
          </p:cNvPr>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endParaRPr lang="en-US" dirty="0"/>
          </a:p>
          <a:p>
            <a:r>
              <a:rPr lang="en-US" dirty="0"/>
              <a:t>Img from: https://www.semanticscholar.org/paper/An-Implementation-of-OCR-System-Based-on-Skeleton-Li/1dd99c2718a4e66b9d727a91bbf23cd777cf631c, https://kar.kent.ac.uk/21129/1/OCRNing.pdf</a:t>
            </a:r>
          </a:p>
          <a:p>
            <a:r>
              <a:rPr lang="en-US" dirty="0"/>
              <a:t>Facts from: https://archive.org/details/historyofocropti0000scha</a:t>
            </a:r>
          </a:p>
          <a:p>
            <a:r>
              <a:rPr lang="en-US" dirty="0"/>
              <a:t> </a:t>
            </a:r>
          </a:p>
        </p:txBody>
      </p:sp>
      <p:sp>
        <p:nvSpPr>
          <p:cNvPr id="4" name="Slide Number Placeholder 3">
            <a:extLst>
              <a:ext uri="{FF2B5EF4-FFF2-40B4-BE49-F238E27FC236}">
                <a16:creationId xmlns:a16="http://schemas.microsoft.com/office/drawing/2014/main" id="{A39C48B1-D1E9-9299-CAE8-B5095C125ABA}"/>
              </a:ext>
            </a:extLst>
          </p:cNvPr>
          <p:cNvSpPr>
            <a:spLocks noGrp="1"/>
          </p:cNvSpPr>
          <p:nvPr>
            <p:ph type="sldNum" sz="quarter" idx="5"/>
          </p:nvPr>
        </p:nvSpPr>
        <p:spPr/>
        <p:txBody>
          <a:bodyPr/>
          <a:lstStyle/>
          <a:p>
            <a:fld id="{A797C355-070E-4695-A1F9-7DCC3AD5AEAF}" type="slidenum">
              <a:rPr lang="en-US" smtClean="0"/>
              <a:t>7</a:t>
            </a:fld>
            <a:endParaRPr lang="en-US" dirty="0"/>
          </a:p>
        </p:txBody>
      </p:sp>
    </p:spTree>
    <p:extLst>
      <p:ext uri="{BB962C8B-B14F-4D97-AF65-F5344CB8AC3E}">
        <p14:creationId xmlns:p14="http://schemas.microsoft.com/office/powerpoint/2010/main" val="182397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68DD-ABAB-DE57-B3E2-177155908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CA2AD-DB88-604F-37F3-426E88B47EEF}"/>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4E4CE8E1-1591-2BAE-2ADF-921D25713AEC}"/>
              </a:ext>
            </a:extLst>
          </p:cNvPr>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r>
              <a:rPr lang="en-US" dirty="0"/>
              <a:t> </a:t>
            </a:r>
          </a:p>
        </p:txBody>
      </p:sp>
      <p:sp>
        <p:nvSpPr>
          <p:cNvPr id="4" name="Slide Number Placeholder 3">
            <a:extLst>
              <a:ext uri="{FF2B5EF4-FFF2-40B4-BE49-F238E27FC236}">
                <a16:creationId xmlns:a16="http://schemas.microsoft.com/office/drawing/2014/main" id="{6737A729-3E13-7EE0-16E4-F42355601751}"/>
              </a:ext>
            </a:extLst>
          </p:cNvPr>
          <p:cNvSpPr>
            <a:spLocks noGrp="1"/>
          </p:cNvSpPr>
          <p:nvPr>
            <p:ph type="sldNum" sz="quarter" idx="5"/>
          </p:nvPr>
        </p:nvSpPr>
        <p:spPr/>
        <p:txBody>
          <a:bodyPr/>
          <a:lstStyle/>
          <a:p>
            <a:fld id="{A797C355-070E-4695-A1F9-7DCC3AD5AEAF}" type="slidenum">
              <a:rPr lang="en-US" smtClean="0"/>
              <a:t>8</a:t>
            </a:fld>
            <a:endParaRPr lang="en-US" dirty="0"/>
          </a:p>
        </p:txBody>
      </p:sp>
    </p:spTree>
    <p:extLst>
      <p:ext uri="{BB962C8B-B14F-4D97-AF65-F5344CB8AC3E}">
        <p14:creationId xmlns:p14="http://schemas.microsoft.com/office/powerpoint/2010/main" val="288489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4881-1253-8E18-E4DE-7107BF8A7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7CD48-528A-DA2C-1BA0-FE82FD12B7F7}"/>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FC939071-AD50-3717-C186-2AB5F3DEBDD8}"/>
              </a:ext>
            </a:extLst>
          </p:cNvPr>
          <p:cNvSpPr>
            <a:spLocks noGrp="1"/>
          </p:cNvSpPr>
          <p:nvPr>
            <p:ph type="body" idx="1"/>
          </p:nvPr>
        </p:nvSpPr>
        <p:spPr/>
        <p:txBody>
          <a:bodyPr/>
          <a:lstStyle/>
          <a:p>
            <a:r>
              <a:rPr lang="en-US" dirty="0"/>
              <a:t>Neural Networks have the advantage of a bit more flexibility in what it considers it’s collection of “known characters”. </a:t>
            </a:r>
          </a:p>
          <a:p>
            <a:endParaRPr lang="en-US" dirty="0"/>
          </a:p>
          <a:p>
            <a:r>
              <a:rPr lang="en-US" dirty="0"/>
              <a:t>Define Training</a:t>
            </a:r>
          </a:p>
          <a:p>
            <a:endParaRPr lang="en-US" dirty="0"/>
          </a:p>
          <a:p>
            <a:r>
              <a:rPr lang="en-US" dirty="0"/>
              <a:t> </a:t>
            </a:r>
          </a:p>
        </p:txBody>
      </p:sp>
      <p:sp>
        <p:nvSpPr>
          <p:cNvPr id="4" name="Slide Number Placeholder 3">
            <a:extLst>
              <a:ext uri="{FF2B5EF4-FFF2-40B4-BE49-F238E27FC236}">
                <a16:creationId xmlns:a16="http://schemas.microsoft.com/office/drawing/2014/main" id="{E2069C74-1B79-4821-06FA-D31950CC464A}"/>
              </a:ext>
            </a:extLst>
          </p:cNvPr>
          <p:cNvSpPr>
            <a:spLocks noGrp="1"/>
          </p:cNvSpPr>
          <p:nvPr>
            <p:ph type="sldNum" sz="quarter" idx="5"/>
          </p:nvPr>
        </p:nvSpPr>
        <p:spPr/>
        <p:txBody>
          <a:bodyPr/>
          <a:lstStyle/>
          <a:p>
            <a:fld id="{A797C355-070E-4695-A1F9-7DCC3AD5AEAF}" type="slidenum">
              <a:rPr lang="en-US" smtClean="0"/>
              <a:t>9</a:t>
            </a:fld>
            <a:endParaRPr lang="en-US" dirty="0"/>
          </a:p>
        </p:txBody>
      </p:sp>
    </p:spTree>
    <p:extLst>
      <p:ext uri="{BB962C8B-B14F-4D97-AF65-F5344CB8AC3E}">
        <p14:creationId xmlns:p14="http://schemas.microsoft.com/office/powerpoint/2010/main" val="195599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7C355-070E-4695-A1F9-7DCC3AD5AEAF}" type="slidenum">
              <a:rPr lang="en-US" smtClean="0"/>
              <a:t>10</a:t>
            </a:fld>
            <a:endParaRPr lang="en-US" dirty="0"/>
          </a:p>
        </p:txBody>
      </p:sp>
    </p:spTree>
    <p:extLst>
      <p:ext uri="{BB962C8B-B14F-4D97-AF65-F5344CB8AC3E}">
        <p14:creationId xmlns:p14="http://schemas.microsoft.com/office/powerpoint/2010/main" val="49457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There are many ways to compare OCR implementations, such as if you need to pay to use them and what languages they can be used on. </a:t>
            </a:r>
          </a:p>
          <a:p>
            <a:endParaRPr lang="en-US" dirty="0"/>
          </a:p>
          <a:p>
            <a:r>
              <a:rPr lang="en-US" dirty="0"/>
              <a:t>The case study we are about to talk about is primarily comparing three implementation based on character accuracy. He measures accuracy as the number of insertions, deletions and substitutions needed to make the OCR output match the ground truth. The number of modifications is then divided by the number of characters from the document, to make it a percentage. </a:t>
            </a:r>
          </a:p>
        </p:txBody>
      </p:sp>
      <p:sp>
        <p:nvSpPr>
          <p:cNvPr id="4" name="Slide Number Placeholder 3"/>
          <p:cNvSpPr>
            <a:spLocks noGrp="1"/>
          </p:cNvSpPr>
          <p:nvPr>
            <p:ph type="sldNum" sz="quarter" idx="5"/>
          </p:nvPr>
        </p:nvSpPr>
        <p:spPr/>
        <p:txBody>
          <a:bodyPr/>
          <a:lstStyle/>
          <a:p>
            <a:fld id="{A797C355-070E-4695-A1F9-7DCC3AD5AEAF}" type="slidenum">
              <a:rPr lang="en-US" smtClean="0"/>
              <a:t>11</a:t>
            </a:fld>
            <a:endParaRPr lang="en-US" dirty="0"/>
          </a:p>
        </p:txBody>
      </p:sp>
    </p:spTree>
    <p:extLst>
      <p:ext uri="{BB962C8B-B14F-4D97-AF65-F5344CB8AC3E}">
        <p14:creationId xmlns:p14="http://schemas.microsoft.com/office/powerpoint/2010/main" val="167185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00569E-E6F6-47A5-A694-3F0AD128A851}" type="datetime1">
              <a:rPr lang="en-US" smtClean="0"/>
              <a:t>11/6/2025</a:t>
            </a:fld>
            <a:endParaRPr lang="en-US" dirty="0"/>
          </a:p>
        </p:txBody>
      </p:sp>
      <p:sp>
        <p:nvSpPr>
          <p:cNvPr id="5" name="Footer Placeholder 4"/>
          <p:cNvSpPr>
            <a:spLocks noGrp="1"/>
          </p:cNvSpPr>
          <p:nvPr>
            <p:ph type="ftr" sz="quarter" idx="11"/>
          </p:nvPr>
        </p:nvSpPr>
        <p:spPr/>
        <p:txBody>
          <a:bodyPr/>
          <a:lstStyle>
            <a:lvl1pPr>
              <a:defRPr sz="1400" cap="none"/>
            </a:lvl1p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4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DA94F-EB9E-4F09-9806-9F0B74DF56D9}"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D334F-6BBC-4F92-A016-F814A9F7501F}" type="slidenum">
              <a:rPr lang="en-US" smtClean="0"/>
              <a:t>‹#›</a:t>
            </a:fld>
            <a:endParaRPr lang="en-US" dirty="0"/>
          </a:p>
        </p:txBody>
      </p:sp>
    </p:spTree>
    <p:extLst>
      <p:ext uri="{BB962C8B-B14F-4D97-AF65-F5344CB8AC3E}">
        <p14:creationId xmlns:p14="http://schemas.microsoft.com/office/powerpoint/2010/main" val="115014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BAAF9-96E8-432D-BC66-DB0CB38C44F5}" type="datetime1">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D334F-6BBC-4F92-A016-F814A9F7501F}" type="slidenum">
              <a:rPr lang="en-US" smtClean="0"/>
              <a:t>‹#›</a:t>
            </a:fld>
            <a:endParaRPr lang="en-US" dirty="0"/>
          </a:p>
        </p:txBody>
      </p:sp>
    </p:spTree>
    <p:extLst>
      <p:ext uri="{BB962C8B-B14F-4D97-AF65-F5344CB8AC3E}">
        <p14:creationId xmlns:p14="http://schemas.microsoft.com/office/powerpoint/2010/main" val="105240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152BB-1500-4C0B-961C-2147EF6D5605}" type="datetime1">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D334F-6BBC-4F92-A016-F814A9F7501F}" type="slidenum">
              <a:rPr lang="en-US" smtClean="0"/>
              <a:t>‹#›</a:t>
            </a:fld>
            <a:endParaRPr lang="en-US" dirty="0"/>
          </a:p>
        </p:txBody>
      </p:sp>
    </p:spTree>
    <p:extLst>
      <p:ext uri="{BB962C8B-B14F-4D97-AF65-F5344CB8AC3E}">
        <p14:creationId xmlns:p14="http://schemas.microsoft.com/office/powerpoint/2010/main" val="278418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D6FA-E1F3-04FF-7C96-CD895F427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2B22D5-EA37-DC77-CA03-4D2DE512890B}"/>
              </a:ext>
            </a:extLst>
          </p:cNvPr>
          <p:cNvSpPr>
            <a:spLocks noGrp="1"/>
          </p:cNvSpPr>
          <p:nvPr>
            <p:ph type="dt" sz="half" idx="10"/>
          </p:nvPr>
        </p:nvSpPr>
        <p:spPr/>
        <p:txBody>
          <a:bodyPr/>
          <a:lstStyle/>
          <a:p>
            <a:fld id="{AD5F0CAA-5FDD-4BEF-B6C3-E54C29BAB994}" type="datetime1">
              <a:rPr lang="en-US" smtClean="0"/>
              <a:t>11/6/2025</a:t>
            </a:fld>
            <a:endParaRPr lang="en-US" dirty="0"/>
          </a:p>
        </p:txBody>
      </p:sp>
      <p:sp>
        <p:nvSpPr>
          <p:cNvPr id="4" name="Footer Placeholder 3">
            <a:extLst>
              <a:ext uri="{FF2B5EF4-FFF2-40B4-BE49-F238E27FC236}">
                <a16:creationId xmlns:a16="http://schemas.microsoft.com/office/drawing/2014/main" id="{499C2841-22BC-6E38-C717-DEEE9083D498}"/>
              </a:ext>
            </a:extLst>
          </p:cNvPr>
          <p:cNvSpPr>
            <a:spLocks noGrp="1"/>
          </p:cNvSpPr>
          <p:nvPr>
            <p:ph type="ftr" sz="quarter" idx="11"/>
          </p:nvPr>
        </p:nvSpPr>
        <p:spPr/>
        <p:txBody>
          <a:bodyPr/>
          <a:lstStyle>
            <a:lvl1pPr>
              <a:defRPr sz="1400"/>
            </a:lvl1pPr>
          </a:lstStyle>
          <a:p>
            <a:endParaRPr lang="en-US" sz="1400" dirty="0"/>
          </a:p>
        </p:txBody>
      </p:sp>
      <p:sp>
        <p:nvSpPr>
          <p:cNvPr id="5" name="Slide Number Placeholder 4">
            <a:extLst>
              <a:ext uri="{FF2B5EF4-FFF2-40B4-BE49-F238E27FC236}">
                <a16:creationId xmlns:a16="http://schemas.microsoft.com/office/drawing/2014/main" id="{95FA2E10-B790-1CCC-8FD7-223BB6AFD4E8}"/>
              </a:ext>
            </a:extLst>
          </p:cNvPr>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23238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66D819-7406-4C6E-9DD5-ECD82B4773D5}" type="datetime1">
              <a:rPr lang="en-US" smtClean="0"/>
              <a:t>11/6/2025</a:t>
            </a:fld>
            <a:endParaRPr lang="en-US" dirty="0"/>
          </a:p>
        </p:txBody>
      </p:sp>
      <p:sp>
        <p:nvSpPr>
          <p:cNvPr id="5" name="Footer Placeholder 4"/>
          <p:cNvSpPr>
            <a:spLocks noGrp="1"/>
          </p:cNvSpPr>
          <p:nvPr>
            <p:ph type="ftr" sz="quarter" idx="11"/>
          </p:nvPr>
        </p:nvSpPr>
        <p:spPr/>
        <p:txBody>
          <a:bodyPr/>
          <a:lstStyle>
            <a:lvl1pPr>
              <a:defRPr sz="1400"/>
            </a:lvl1pPr>
          </a:lstStyle>
          <a:p>
            <a:endParaRPr lang="en-US" sz="1400"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91882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D59501-B63D-4DDB-9B33-0190C2FDE8F4}" type="datetime1">
              <a:rPr lang="en-US" smtClean="0"/>
              <a:t>11/6/2025</a:t>
            </a:fld>
            <a:endParaRPr lang="en-US" dirty="0"/>
          </a:p>
        </p:txBody>
      </p:sp>
      <p:sp>
        <p:nvSpPr>
          <p:cNvPr id="5" name="Footer Placeholder 4"/>
          <p:cNvSpPr>
            <a:spLocks noGrp="1"/>
          </p:cNvSpPr>
          <p:nvPr>
            <p:ph type="ftr" sz="quarter" idx="11"/>
          </p:nvPr>
        </p:nvSpPr>
        <p:spPr/>
        <p:txBody>
          <a:bodyPr/>
          <a:lstStyle>
            <a:lvl1pPr>
              <a:defRPr sz="1400"/>
            </a:lvl1pPr>
          </a:lstStyle>
          <a:p>
            <a:endParaRPr lang="en-US" sz="1400" dirty="0"/>
          </a:p>
        </p:txBody>
      </p:sp>
      <p:sp>
        <p:nvSpPr>
          <p:cNvPr id="6" name="Slide Number Placeholder 5"/>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40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992B77-A8FD-4C5E-A486-B98619DA920B}" type="datetime1">
              <a:rPr lang="en-US" smtClean="0"/>
              <a:t>11/6/2025</a:t>
            </a:fld>
            <a:endParaRPr lang="en-US" dirty="0"/>
          </a:p>
        </p:txBody>
      </p:sp>
      <p:sp>
        <p:nvSpPr>
          <p:cNvPr id="6" name="Footer Placeholder 5"/>
          <p:cNvSpPr>
            <a:spLocks noGrp="1"/>
          </p:cNvSpPr>
          <p:nvPr>
            <p:ph type="ftr" sz="quarter" idx="11"/>
          </p:nvPr>
        </p:nvSpPr>
        <p:spPr/>
        <p:txBody>
          <a:bodyPr/>
          <a:lstStyle>
            <a:lvl1pPr>
              <a:defRPr sz="1400"/>
            </a:lvl1pPr>
          </a:lstStyle>
          <a:p>
            <a:endParaRPr lang="en-US" sz="1400" dirty="0"/>
          </a:p>
        </p:txBody>
      </p:sp>
      <p:sp>
        <p:nvSpPr>
          <p:cNvPr id="7" name="Slide Number Placeholder 6"/>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77793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A07BF-7C0F-461D-9D4F-2ADF307E003A}" type="datetime1">
              <a:rPr lang="en-US" smtClean="0"/>
              <a:t>11/6/2025</a:t>
            </a:fld>
            <a:endParaRPr lang="en-US" dirty="0"/>
          </a:p>
        </p:txBody>
      </p:sp>
      <p:sp>
        <p:nvSpPr>
          <p:cNvPr id="8" name="Footer Placeholder 7"/>
          <p:cNvSpPr>
            <a:spLocks noGrp="1"/>
          </p:cNvSpPr>
          <p:nvPr>
            <p:ph type="ftr" sz="quarter" idx="11"/>
          </p:nvPr>
        </p:nvSpPr>
        <p:spPr/>
        <p:txBody>
          <a:bodyPr/>
          <a:lstStyle>
            <a:lvl1pPr>
              <a:defRPr sz="1400"/>
            </a:lvl1pPr>
          </a:lstStyle>
          <a:p>
            <a:endParaRPr lang="en-US" sz="1400" dirty="0"/>
          </a:p>
        </p:txBody>
      </p:sp>
      <p:sp>
        <p:nvSpPr>
          <p:cNvPr id="9" name="Slide Number Placeholder 8"/>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98349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8368C-5FF0-4989-9DBC-3A42B956B35E}" type="datetime1">
              <a:rPr lang="en-US" smtClean="0"/>
              <a:t>11/6/2025</a:t>
            </a:fld>
            <a:endParaRPr lang="en-US" dirty="0"/>
          </a:p>
        </p:txBody>
      </p:sp>
      <p:sp>
        <p:nvSpPr>
          <p:cNvPr id="4" name="Footer Placeholder 3"/>
          <p:cNvSpPr>
            <a:spLocks noGrp="1"/>
          </p:cNvSpPr>
          <p:nvPr>
            <p:ph type="ftr" sz="quarter" idx="11"/>
          </p:nvPr>
        </p:nvSpPr>
        <p:spPr/>
        <p:txBody>
          <a:bodyPr/>
          <a:lstStyle>
            <a:lvl1pPr>
              <a:defRPr sz="1400"/>
            </a:lvl1pPr>
          </a:lstStyle>
          <a:p>
            <a:endParaRPr lang="en-US" sz="1400" dirty="0"/>
          </a:p>
        </p:txBody>
      </p:sp>
      <p:sp>
        <p:nvSpPr>
          <p:cNvPr id="5" name="Slide Number Placeholder 4"/>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332340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fld id="{F422AFA3-912D-48AC-96E4-C27506538B5D}" type="datetime1">
              <a:rPr lang="en-US" smtClean="0"/>
              <a:t>11/6/2025</a:t>
            </a:fld>
            <a:endParaRPr lang="en-US" dirty="0"/>
          </a:p>
        </p:txBody>
      </p:sp>
      <p:sp>
        <p:nvSpPr>
          <p:cNvPr id="8" name="Footer Placeholder 7"/>
          <p:cNvSpPr>
            <a:spLocks noGrp="1"/>
          </p:cNvSpPr>
          <p:nvPr>
            <p:ph type="ftr" sz="quarter" idx="11"/>
          </p:nvPr>
        </p:nvSpPr>
        <p:spPr/>
        <p:txBody>
          <a:bodyPr/>
          <a:lstStyle>
            <a:lvl1pPr>
              <a:defRPr sz="1400">
                <a:solidFill>
                  <a:srgbClr val="FFFFFF"/>
                </a:solidFill>
              </a:defRPr>
            </a:lvl1pPr>
          </a:lstStyle>
          <a:p>
            <a:endParaRPr lang="en-US" sz="1400" dirty="0"/>
          </a:p>
        </p:txBody>
      </p:sp>
      <p:sp>
        <p:nvSpPr>
          <p:cNvPr id="9" name="Slide Number Placeholder 8"/>
          <p:cNvSpPr>
            <a:spLocks noGrp="1"/>
          </p:cNvSpPr>
          <p:nvPr>
            <p:ph type="sldNum" sz="quarter" idx="12"/>
          </p:nvPr>
        </p:nvSpPr>
        <p:spPr/>
        <p:txBody>
          <a:bodyPr/>
          <a:lstStyle>
            <a:lvl1pPr>
              <a:defRPr sz="1400"/>
            </a:lvl1pPr>
          </a:lstStyle>
          <a:p>
            <a:fld id="{EE2D334F-6BBC-4F92-A016-F814A9F7501F}" type="slidenum">
              <a:rPr lang="en-US" smtClean="0"/>
              <a:pPr/>
              <a:t>‹#›</a:t>
            </a:fld>
            <a:endParaRPr lang="en-US" sz="1400" dirty="0"/>
          </a:p>
        </p:txBody>
      </p:sp>
    </p:spTree>
    <p:extLst>
      <p:ext uri="{BB962C8B-B14F-4D97-AF65-F5344CB8AC3E}">
        <p14:creationId xmlns:p14="http://schemas.microsoft.com/office/powerpoint/2010/main" val="87748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457200" y="594359"/>
            <a:ext cx="3200400" cy="2286000"/>
          </a:xfrm>
        </p:spPr>
        <p:txBody>
          <a:bodyPr anchor="t">
            <a:normAutofit/>
          </a:bodyPr>
          <a:lstStyle>
            <a:lvl1pPr>
              <a:defRPr sz="40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90499B-4437-4530-9932-AA66067F6B9D}" type="datetime1">
              <a:rPr lang="en-US" smtClean="0"/>
              <a:t>11/6/2025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sz="1400">
                <a:solidFill>
                  <a:schemeClr val="tx1"/>
                </a:solidFill>
              </a:defRPr>
            </a:lvl1p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lvl1pPr>
              <a:defRPr sz="1400">
                <a:solidFill>
                  <a:schemeClr val="tx1"/>
                </a:solidFill>
              </a:defRPr>
            </a:lvl1pPr>
          </a:lstStyle>
          <a:p>
            <a:fld id="{EE2D334F-6BBC-4F92-A016-F814A9F7501F}" type="slidenum">
              <a:rPr lang="en-US" smtClean="0"/>
              <a:pPr/>
              <a:t>‹#›</a:t>
            </a:fld>
            <a:endParaRPr lang="en-US" dirty="0"/>
          </a:p>
        </p:txBody>
      </p:sp>
    </p:spTree>
    <p:extLst>
      <p:ext uri="{BB962C8B-B14F-4D97-AF65-F5344CB8AC3E}">
        <p14:creationId xmlns:p14="http://schemas.microsoft.com/office/powerpoint/2010/main" val="411148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D16C27-DDC6-4A40-83F5-01CB0D54D4D8}" type="datetime1">
              <a:rPr lang="en-US" smtClean="0"/>
              <a:t>11/6/2025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400" cap="none" baseline="0">
                <a:solidFill>
                  <a:srgbClr val="FFFFFF"/>
                </a:solidFill>
              </a:defRPr>
            </a:lvl1pPr>
          </a:lstStyle>
          <a:p>
            <a:endParaRPr lang="en-US" sz="140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E2D334F-6BBC-4F92-A016-F814A9F7501F}"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6192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C546-7B73-CB8D-98DD-B07F95F235F7}"/>
              </a:ext>
            </a:extLst>
          </p:cNvPr>
          <p:cNvSpPr>
            <a:spLocks noGrp="1"/>
          </p:cNvSpPr>
          <p:nvPr>
            <p:ph type="ctrTitle"/>
          </p:nvPr>
        </p:nvSpPr>
        <p:spPr/>
        <p:txBody>
          <a:bodyPr anchor="ctr"/>
          <a:lstStyle/>
          <a:p>
            <a:r>
              <a:rPr lang="en-US" dirty="0"/>
              <a:t>Challenges of Optical Character Recognition</a:t>
            </a:r>
          </a:p>
        </p:txBody>
      </p:sp>
      <p:sp>
        <p:nvSpPr>
          <p:cNvPr id="3" name="Subtitle 2">
            <a:extLst>
              <a:ext uri="{FF2B5EF4-FFF2-40B4-BE49-F238E27FC236}">
                <a16:creationId xmlns:a16="http://schemas.microsoft.com/office/drawing/2014/main" id="{8D6B66D0-47E5-395D-7393-C343C872574E}"/>
              </a:ext>
            </a:extLst>
          </p:cNvPr>
          <p:cNvSpPr>
            <a:spLocks noGrp="1"/>
          </p:cNvSpPr>
          <p:nvPr>
            <p:ph type="subTitle" idx="1"/>
          </p:nvPr>
        </p:nvSpPr>
        <p:spPr/>
        <p:txBody>
          <a:bodyPr/>
          <a:lstStyle/>
          <a:p>
            <a:r>
              <a:rPr lang="en-US" cap="none" dirty="0"/>
              <a:t>Orville Anderson</a:t>
            </a:r>
          </a:p>
          <a:p>
            <a:r>
              <a:rPr lang="en-US" cap="none" dirty="0"/>
              <a:t>University of Minnesota Morris, Senior Seminar, Fall 2025</a:t>
            </a:r>
          </a:p>
        </p:txBody>
      </p:sp>
    </p:spTree>
    <p:extLst>
      <p:ext uri="{BB962C8B-B14F-4D97-AF65-F5344CB8AC3E}">
        <p14:creationId xmlns:p14="http://schemas.microsoft.com/office/powerpoint/2010/main" val="4341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2AB0-55A2-1207-D90A-BB01D62F4A0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6B9F05B-444D-9C0F-2859-702058F0E9E5}"/>
              </a:ext>
            </a:extLst>
          </p:cNvPr>
          <p:cNvSpPr>
            <a:spLocks noGrp="1"/>
          </p:cNvSpPr>
          <p:nvPr>
            <p:ph idx="1"/>
          </p:nvPr>
        </p:nvSpPr>
        <p:spPr>
          <a:xfrm>
            <a:off x="1154083" y="5860048"/>
            <a:ext cx="10058400" cy="381174"/>
          </a:xfrm>
        </p:spPr>
        <p:txBody>
          <a:bodyPr>
            <a:normAutofit/>
          </a:bodyPr>
          <a:lstStyle/>
          <a:p>
            <a:pPr marL="0" indent="0" algn="ctr">
              <a:buNone/>
            </a:pPr>
            <a:r>
              <a:rPr lang="en-US" dirty="0"/>
              <a:t>Case study is a document collection to evaluate accuracy, but can be used to train</a:t>
            </a:r>
          </a:p>
        </p:txBody>
      </p:sp>
      <p:sp>
        <p:nvSpPr>
          <p:cNvPr id="4" name="Slide Number Placeholder 3">
            <a:extLst>
              <a:ext uri="{FF2B5EF4-FFF2-40B4-BE49-F238E27FC236}">
                <a16:creationId xmlns:a16="http://schemas.microsoft.com/office/drawing/2014/main" id="{5F8DAB59-7B3D-0DBD-C7DD-59C7B6789BB3}"/>
              </a:ext>
            </a:extLst>
          </p:cNvPr>
          <p:cNvSpPr>
            <a:spLocks noGrp="1"/>
          </p:cNvSpPr>
          <p:nvPr>
            <p:ph type="sldNum" sz="quarter" idx="12"/>
          </p:nvPr>
        </p:nvSpPr>
        <p:spPr/>
        <p:txBody>
          <a:bodyPr/>
          <a:lstStyle/>
          <a:p>
            <a:fld id="{EE2D334F-6BBC-4F92-A016-F814A9F7501F}" type="slidenum">
              <a:rPr lang="en-US" smtClean="0"/>
              <a:pPr/>
              <a:t>10</a:t>
            </a:fld>
            <a:endParaRPr lang="en-US" sz="1400" dirty="0"/>
          </a:p>
        </p:txBody>
      </p:sp>
      <p:sp>
        <p:nvSpPr>
          <p:cNvPr id="5" name="Footer Placeholder 4">
            <a:extLst>
              <a:ext uri="{FF2B5EF4-FFF2-40B4-BE49-F238E27FC236}">
                <a16:creationId xmlns:a16="http://schemas.microsoft.com/office/drawing/2014/main" id="{CC15FE16-AB96-F72F-5983-54FCC3EA659B}"/>
              </a:ext>
            </a:extLst>
          </p:cNvPr>
          <p:cNvSpPr>
            <a:spLocks noGrp="1"/>
          </p:cNvSpPr>
          <p:nvPr>
            <p:ph type="ftr" sz="quarter" idx="11"/>
          </p:nvPr>
        </p:nvSpPr>
        <p:spPr/>
        <p:txBody>
          <a:bodyPr/>
          <a:lstStyle/>
          <a:p>
            <a:r>
              <a:rPr lang="en-US" sz="1400" dirty="0"/>
              <a:t>Background</a:t>
            </a:r>
          </a:p>
        </p:txBody>
      </p:sp>
      <p:grpSp>
        <p:nvGrpSpPr>
          <p:cNvPr id="11" name="Group 10">
            <a:extLst>
              <a:ext uri="{FF2B5EF4-FFF2-40B4-BE49-F238E27FC236}">
                <a16:creationId xmlns:a16="http://schemas.microsoft.com/office/drawing/2014/main" id="{574FD466-B99F-2D48-9F0A-06C64696E426}"/>
              </a:ext>
            </a:extLst>
          </p:cNvPr>
          <p:cNvGrpSpPr/>
          <p:nvPr/>
        </p:nvGrpSpPr>
        <p:grpSpPr>
          <a:xfrm>
            <a:off x="2508068" y="1875907"/>
            <a:ext cx="3329265" cy="3106186"/>
            <a:chOff x="1515291" y="2025516"/>
            <a:chExt cx="3329265" cy="3106186"/>
          </a:xfrm>
        </p:grpSpPr>
        <p:pic>
          <p:nvPicPr>
            <p:cNvPr id="1026" name="Picture 2" descr="Definition of OCR | PCMag">
              <a:extLst>
                <a:ext uri="{FF2B5EF4-FFF2-40B4-BE49-F238E27FC236}">
                  <a16:creationId xmlns:a16="http://schemas.microsoft.com/office/drawing/2014/main" id="{0C061771-FE8E-94B3-D98F-652E4E6FF0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4" r="9583"/>
            <a:stretch>
              <a:fillRect/>
            </a:stretch>
          </p:blipFill>
          <p:spPr bwMode="auto">
            <a:xfrm>
              <a:off x="1515291" y="2025516"/>
              <a:ext cx="3329265" cy="2171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253901-15E1-0608-AB4A-3AFE61B780EE}"/>
                </a:ext>
              </a:extLst>
            </p:cNvPr>
            <p:cNvSpPr txBox="1"/>
            <p:nvPr/>
          </p:nvSpPr>
          <p:spPr>
            <a:xfrm>
              <a:off x="1515291" y="4485371"/>
              <a:ext cx="3329265" cy="646331"/>
            </a:xfrm>
            <a:prstGeom prst="rect">
              <a:avLst/>
            </a:prstGeom>
            <a:noFill/>
          </p:spPr>
          <p:txBody>
            <a:bodyPr wrap="square" rtlCol="0">
              <a:spAutoFit/>
            </a:bodyPr>
            <a:lstStyle/>
            <a:p>
              <a:r>
                <a:rPr lang="en-US" dirty="0"/>
                <a:t>Limited to “known characters” and fonts</a:t>
              </a:r>
            </a:p>
          </p:txBody>
        </p:sp>
      </p:grpSp>
      <p:grpSp>
        <p:nvGrpSpPr>
          <p:cNvPr id="10" name="Group 9">
            <a:extLst>
              <a:ext uri="{FF2B5EF4-FFF2-40B4-BE49-F238E27FC236}">
                <a16:creationId xmlns:a16="http://schemas.microsoft.com/office/drawing/2014/main" id="{0270551A-66A8-F44D-CAB8-2A6F98EC9C5E}"/>
              </a:ext>
            </a:extLst>
          </p:cNvPr>
          <p:cNvGrpSpPr/>
          <p:nvPr/>
        </p:nvGrpSpPr>
        <p:grpSpPr>
          <a:xfrm>
            <a:off x="6844356" y="1875907"/>
            <a:ext cx="3329265" cy="3227281"/>
            <a:chOff x="6571193" y="1913826"/>
            <a:chExt cx="3329265" cy="3227281"/>
          </a:xfrm>
        </p:grpSpPr>
        <p:pic>
          <p:nvPicPr>
            <p:cNvPr id="7" name="Picture 6">
              <a:extLst>
                <a:ext uri="{FF2B5EF4-FFF2-40B4-BE49-F238E27FC236}">
                  <a16:creationId xmlns:a16="http://schemas.microsoft.com/office/drawing/2014/main" id="{D489AEB2-F074-CB00-6383-2411751D9F28}"/>
                </a:ext>
              </a:extLst>
            </p:cNvPr>
            <p:cNvPicPr>
              <a:picLocks noChangeAspect="1"/>
            </p:cNvPicPr>
            <p:nvPr/>
          </p:nvPicPr>
          <p:blipFill>
            <a:blip r:embed="rId4"/>
            <a:stretch>
              <a:fillRect/>
            </a:stretch>
          </p:blipFill>
          <p:spPr>
            <a:xfrm>
              <a:off x="6571193" y="1913826"/>
              <a:ext cx="3329265" cy="2427168"/>
            </a:xfrm>
            <a:prstGeom prst="rect">
              <a:avLst/>
            </a:prstGeom>
          </p:spPr>
        </p:pic>
        <p:sp>
          <p:nvSpPr>
            <p:cNvPr id="9" name="TextBox 8">
              <a:extLst>
                <a:ext uri="{FF2B5EF4-FFF2-40B4-BE49-F238E27FC236}">
                  <a16:creationId xmlns:a16="http://schemas.microsoft.com/office/drawing/2014/main" id="{F17FBF12-2278-59A5-DBB6-CCEFB80C8533}"/>
                </a:ext>
              </a:extLst>
            </p:cNvPr>
            <p:cNvSpPr txBox="1"/>
            <p:nvPr/>
          </p:nvSpPr>
          <p:spPr>
            <a:xfrm>
              <a:off x="6571193" y="4494776"/>
              <a:ext cx="3329265" cy="646331"/>
            </a:xfrm>
            <a:prstGeom prst="rect">
              <a:avLst/>
            </a:prstGeom>
            <a:noFill/>
          </p:spPr>
          <p:txBody>
            <a:bodyPr wrap="square" rtlCol="0">
              <a:spAutoFit/>
            </a:bodyPr>
            <a:lstStyle/>
            <a:p>
              <a:r>
                <a:rPr lang="en-US" dirty="0"/>
                <a:t>Need examples of more characters and fonts</a:t>
              </a:r>
            </a:p>
          </p:txBody>
        </p:sp>
      </p:grpSp>
    </p:spTree>
    <p:extLst>
      <p:ext uri="{BB962C8B-B14F-4D97-AF65-F5344CB8AC3E}">
        <p14:creationId xmlns:p14="http://schemas.microsoft.com/office/powerpoint/2010/main" val="161104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6BCB-6180-5B2E-124F-5E944C1CE546}"/>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9F9ADD28-2B21-1518-1C7C-42B69A980EF9}"/>
              </a:ext>
            </a:extLst>
          </p:cNvPr>
          <p:cNvSpPr>
            <a:spLocks noGrp="1"/>
          </p:cNvSpPr>
          <p:nvPr>
            <p:ph type="body" idx="1"/>
          </p:nvPr>
        </p:nvSpPr>
        <p:spPr/>
        <p:txBody>
          <a:bodyPr/>
          <a:lstStyle/>
          <a:p>
            <a:r>
              <a:rPr lang="en-US" dirty="0"/>
              <a:t>How to Compare</a:t>
            </a:r>
          </a:p>
        </p:txBody>
      </p:sp>
      <p:sp>
        <p:nvSpPr>
          <p:cNvPr id="4" name="Content Placeholder 3">
            <a:extLst>
              <a:ext uri="{FF2B5EF4-FFF2-40B4-BE49-F238E27FC236}">
                <a16:creationId xmlns:a16="http://schemas.microsoft.com/office/drawing/2014/main" id="{70D1ED55-1322-C157-7551-E275A52C5715}"/>
              </a:ext>
            </a:extLst>
          </p:cNvPr>
          <p:cNvSpPr>
            <a:spLocks noGrp="1"/>
          </p:cNvSpPr>
          <p:nvPr>
            <p:ph sz="half" idx="2"/>
          </p:nvPr>
        </p:nvSpPr>
        <p:spPr/>
        <p:txBody>
          <a:bodyPr/>
          <a:lstStyle/>
          <a:p>
            <a:pPr>
              <a:buFont typeface="Arial" panose="020B0604020202020204" pitchFamily="34" charset="0"/>
              <a:buChar char="•"/>
            </a:pPr>
            <a:r>
              <a:rPr lang="en-US" dirty="0"/>
              <a:t> Many ways to compare OCR models</a:t>
            </a:r>
          </a:p>
          <a:p>
            <a:pPr>
              <a:buFont typeface="Arial" panose="020B0604020202020204" pitchFamily="34" charset="0"/>
              <a:buChar char="•"/>
            </a:pPr>
            <a:r>
              <a:rPr lang="en-US" dirty="0"/>
              <a:t>For accuracy:</a:t>
            </a:r>
          </a:p>
          <a:p>
            <a:pPr lvl="1">
              <a:buFont typeface="Arial" panose="020B0604020202020204" pitchFamily="34" charset="0"/>
              <a:buChar char="•"/>
            </a:pPr>
            <a:r>
              <a:rPr lang="en-US" dirty="0"/>
              <a:t>Need OCR output</a:t>
            </a:r>
          </a:p>
          <a:p>
            <a:pPr lvl="1">
              <a:buFont typeface="Arial" panose="020B0604020202020204" pitchFamily="34" charset="0"/>
              <a:buChar char="•"/>
            </a:pPr>
            <a:r>
              <a:rPr lang="en-US" dirty="0"/>
              <a:t>Need ground truth</a:t>
            </a:r>
          </a:p>
          <a:p>
            <a:pPr>
              <a:buFont typeface="Arial" panose="020B0604020202020204" pitchFamily="34" charset="0"/>
              <a:buChar char="•"/>
            </a:pPr>
            <a:r>
              <a:rPr lang="en-US" dirty="0"/>
              <a:t>Judge accuracy by individual characters</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89050706-F2BE-EFA7-3563-84C987C751ED}"/>
              </a:ext>
            </a:extLst>
          </p:cNvPr>
          <p:cNvSpPr>
            <a:spLocks noGrp="1"/>
          </p:cNvSpPr>
          <p:nvPr>
            <p:ph type="body" sz="quarter" idx="3"/>
          </p:nvPr>
        </p:nvSpPr>
        <p:spPr/>
        <p:txBody>
          <a:bodyPr/>
          <a:lstStyle/>
          <a:p>
            <a:r>
              <a:rPr lang="en-US" dirty="0"/>
              <a:t>Method</a:t>
            </a:r>
          </a:p>
        </p:txBody>
      </p:sp>
      <p:sp>
        <p:nvSpPr>
          <p:cNvPr id="7" name="Slide Number Placeholder 6">
            <a:extLst>
              <a:ext uri="{FF2B5EF4-FFF2-40B4-BE49-F238E27FC236}">
                <a16:creationId xmlns:a16="http://schemas.microsoft.com/office/drawing/2014/main" id="{AD319B02-CA91-24BF-4373-6730AC5F39C3}"/>
              </a:ext>
            </a:extLst>
          </p:cNvPr>
          <p:cNvSpPr>
            <a:spLocks noGrp="1"/>
          </p:cNvSpPr>
          <p:nvPr>
            <p:ph type="sldNum" sz="quarter" idx="12"/>
          </p:nvPr>
        </p:nvSpPr>
        <p:spPr/>
        <p:txBody>
          <a:bodyPr/>
          <a:lstStyle/>
          <a:p>
            <a:fld id="{EE2D334F-6BBC-4F92-A016-F814A9F7501F}" type="slidenum">
              <a:rPr lang="en-US" smtClean="0"/>
              <a:t>11</a:t>
            </a:fld>
            <a:endParaRPr lang="en-US" dirty="0"/>
          </a:p>
        </p:txBody>
      </p:sp>
      <p:sp>
        <p:nvSpPr>
          <p:cNvPr id="8" name="Footer Placeholder 7">
            <a:extLst>
              <a:ext uri="{FF2B5EF4-FFF2-40B4-BE49-F238E27FC236}">
                <a16:creationId xmlns:a16="http://schemas.microsoft.com/office/drawing/2014/main" id="{71906094-4261-DED0-965B-A5D6246ACE5D}"/>
              </a:ext>
            </a:extLst>
          </p:cNvPr>
          <p:cNvSpPr>
            <a:spLocks noGrp="1"/>
          </p:cNvSpPr>
          <p:nvPr>
            <p:ph type="ftr" sz="quarter" idx="11"/>
          </p:nvPr>
        </p:nvSpPr>
        <p:spPr/>
        <p:txBody>
          <a:bodyPr/>
          <a:lstStyle/>
          <a:p>
            <a:r>
              <a:rPr lang="en-US" dirty="0"/>
              <a:t>Background</a:t>
            </a:r>
          </a:p>
        </p:txBody>
      </p:sp>
      <p:pic>
        <p:nvPicPr>
          <p:cNvPr id="2050" name="Picture 2" descr="AlgoDaily - Levenshtein Edit Distance">
            <a:extLst>
              <a:ext uri="{FF2B5EF4-FFF2-40B4-BE49-F238E27FC236}">
                <a16:creationId xmlns:a16="http://schemas.microsoft.com/office/drawing/2014/main" id="{A1DF15DF-F887-2F4F-80C1-7A54B31E0838}"/>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17920" y="2582334"/>
            <a:ext cx="3333750" cy="337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4ED164-C752-9E5F-EB50-2A39F6FC7624}"/>
              </a:ext>
            </a:extLst>
          </p:cNvPr>
          <p:cNvSpPr txBox="1"/>
          <p:nvPr/>
        </p:nvSpPr>
        <p:spPr>
          <a:xfrm>
            <a:off x="9900458" y="2691026"/>
            <a:ext cx="1938528" cy="461665"/>
          </a:xfrm>
          <a:prstGeom prst="rect">
            <a:avLst/>
          </a:prstGeom>
          <a:noFill/>
        </p:spPr>
        <p:txBody>
          <a:bodyPr wrap="square" rtlCol="0">
            <a:spAutoFit/>
          </a:bodyPr>
          <a:lstStyle/>
          <a:p>
            <a:r>
              <a:rPr lang="en-US" sz="2400" dirty="0"/>
              <a:t>OCR Output</a:t>
            </a:r>
          </a:p>
        </p:txBody>
      </p:sp>
      <p:sp>
        <p:nvSpPr>
          <p:cNvPr id="11" name="TextBox 10">
            <a:extLst>
              <a:ext uri="{FF2B5EF4-FFF2-40B4-BE49-F238E27FC236}">
                <a16:creationId xmlns:a16="http://schemas.microsoft.com/office/drawing/2014/main" id="{16548335-8122-FE9D-3673-4EAC864DEF8A}"/>
              </a:ext>
            </a:extLst>
          </p:cNvPr>
          <p:cNvSpPr txBox="1"/>
          <p:nvPr/>
        </p:nvSpPr>
        <p:spPr>
          <a:xfrm>
            <a:off x="9900458" y="5371279"/>
            <a:ext cx="1938528" cy="461665"/>
          </a:xfrm>
          <a:prstGeom prst="rect">
            <a:avLst/>
          </a:prstGeom>
          <a:noFill/>
        </p:spPr>
        <p:txBody>
          <a:bodyPr wrap="square" rtlCol="0">
            <a:spAutoFit/>
          </a:bodyPr>
          <a:lstStyle/>
          <a:p>
            <a:r>
              <a:rPr lang="en-US" sz="2400" dirty="0"/>
              <a:t>Ground Truth</a:t>
            </a:r>
          </a:p>
        </p:txBody>
      </p:sp>
      <p:cxnSp>
        <p:nvCxnSpPr>
          <p:cNvPr id="6" name="Straight Arrow Connector 5">
            <a:extLst>
              <a:ext uri="{FF2B5EF4-FFF2-40B4-BE49-F238E27FC236}">
                <a16:creationId xmlns:a16="http://schemas.microsoft.com/office/drawing/2014/main" id="{D5996666-8C01-D186-DB0D-5746E6942293}"/>
              </a:ext>
            </a:extLst>
          </p:cNvPr>
          <p:cNvCxnSpPr>
            <a:cxnSpLocks/>
            <a:stCxn id="9" idx="1"/>
          </p:cNvCxnSpPr>
          <p:nvPr/>
        </p:nvCxnSpPr>
        <p:spPr>
          <a:xfrm flipH="1" flipV="1">
            <a:off x="8855242" y="2875692"/>
            <a:ext cx="1045216" cy="46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E77AF-107C-E4D6-185C-7952133DF2E8}"/>
              </a:ext>
            </a:extLst>
          </p:cNvPr>
          <p:cNvCxnSpPr>
            <a:cxnSpLocks/>
            <a:stCxn id="11" idx="1"/>
          </p:cNvCxnSpPr>
          <p:nvPr/>
        </p:nvCxnSpPr>
        <p:spPr>
          <a:xfrm flipH="1">
            <a:off x="9131968" y="5602112"/>
            <a:ext cx="768490" cy="406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953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B61E-E9AF-40BA-61DE-2B284BE79ACA}"/>
              </a:ext>
            </a:extLst>
          </p:cNvPr>
          <p:cNvSpPr>
            <a:spLocks noGrp="1"/>
          </p:cNvSpPr>
          <p:nvPr>
            <p:ph type="title"/>
          </p:nvPr>
        </p:nvSpPr>
        <p:spPr/>
        <p:txBody>
          <a:bodyPr anchor="t">
            <a:normAutofit/>
          </a:bodyPr>
          <a:lstStyle/>
          <a:p>
            <a:r>
              <a:rPr lang="en-US" sz="4000" dirty="0"/>
              <a:t>Case Study</a:t>
            </a:r>
          </a:p>
        </p:txBody>
      </p:sp>
      <p:sp>
        <p:nvSpPr>
          <p:cNvPr id="4" name="Text Placeholder 3">
            <a:extLst>
              <a:ext uri="{FF2B5EF4-FFF2-40B4-BE49-F238E27FC236}">
                <a16:creationId xmlns:a16="http://schemas.microsoft.com/office/drawing/2014/main" id="{EEC814B8-6B92-1EFF-BBD7-111AA7B4881B}"/>
              </a:ext>
            </a:extLst>
          </p:cNvPr>
          <p:cNvSpPr>
            <a:spLocks noGrp="1"/>
          </p:cNvSpPr>
          <p:nvPr>
            <p:ph type="body" sz="half" idx="2"/>
          </p:nvPr>
        </p:nvSpPr>
        <p:spPr>
          <a:xfrm>
            <a:off x="457200" y="1739437"/>
            <a:ext cx="3200400" cy="4524203"/>
          </a:xfrm>
        </p:spPr>
        <p:txBody>
          <a:bodyPr>
            <a:noAutofit/>
          </a:bodyPr>
          <a:lstStyle/>
          <a:p>
            <a:pPr marL="285750" indent="-285750">
              <a:buFont typeface="Arial" panose="020B0604020202020204" pitchFamily="34" charset="0"/>
              <a:buChar char="•"/>
            </a:pPr>
            <a:r>
              <a:rPr lang="en-US" sz="1800" dirty="0"/>
              <a:t>Thomas Hegghammer, 2021</a:t>
            </a:r>
          </a:p>
          <a:p>
            <a:pPr marL="285750" indent="-285750">
              <a:buFont typeface="Arial" panose="020B0604020202020204" pitchFamily="34" charset="0"/>
              <a:buChar char="•"/>
            </a:pPr>
            <a:r>
              <a:rPr lang="en-US" sz="1800" dirty="0">
                <a:solidFill>
                  <a:schemeClr val="bg1"/>
                </a:solidFill>
              </a:rPr>
              <a:t>Historian who works with historic Arabic texts</a:t>
            </a:r>
          </a:p>
          <a:p>
            <a:pPr marL="285750" indent="-285750">
              <a:buFont typeface="Arial" panose="020B0604020202020204" pitchFamily="34" charset="0"/>
              <a:buChar char="•"/>
            </a:pPr>
            <a:r>
              <a:rPr lang="en-US" sz="1800" dirty="0"/>
              <a:t>Wanted to digitize documents</a:t>
            </a:r>
          </a:p>
          <a:p>
            <a:pPr marL="285750" indent="-285750">
              <a:buFont typeface="Arial" panose="020B0604020202020204" pitchFamily="34" charset="0"/>
              <a:buChar char="•"/>
            </a:pPr>
            <a:r>
              <a:rPr lang="en-US" sz="1800" dirty="0"/>
              <a:t>Collection is called Noisy OCR Dataset (NOD)</a:t>
            </a:r>
          </a:p>
          <a:p>
            <a:pPr marL="285750" indent="-285750">
              <a:buFont typeface="Arial" panose="020B0604020202020204" pitchFamily="34" charset="0"/>
              <a:buChar char="•"/>
            </a:pPr>
            <a:r>
              <a:rPr lang="en-US" sz="1800" dirty="0"/>
              <a:t>Focus on noise, layout, and </a:t>
            </a:r>
            <a:r>
              <a:rPr lang="en-US" sz="1800" dirty="0" err="1"/>
              <a:t>langauge</a:t>
            </a:r>
            <a:endParaRPr lang="en-US" sz="1800" dirty="0"/>
          </a:p>
        </p:txBody>
      </p:sp>
      <p:sp>
        <p:nvSpPr>
          <p:cNvPr id="5" name="Slide Number Placeholder 4">
            <a:extLst>
              <a:ext uri="{FF2B5EF4-FFF2-40B4-BE49-F238E27FC236}">
                <a16:creationId xmlns:a16="http://schemas.microsoft.com/office/drawing/2014/main" id="{33D8B7A6-831B-C4DC-9231-AD34586F4CEF}"/>
              </a:ext>
            </a:extLst>
          </p:cNvPr>
          <p:cNvSpPr>
            <a:spLocks noGrp="1"/>
          </p:cNvSpPr>
          <p:nvPr>
            <p:ph type="sldNum" sz="quarter" idx="12"/>
          </p:nvPr>
        </p:nvSpPr>
        <p:spPr/>
        <p:txBody>
          <a:bodyPr/>
          <a:lstStyle/>
          <a:p>
            <a:fld id="{EE2D334F-6BBC-4F92-A016-F814A9F7501F}" type="slidenum">
              <a:rPr lang="en-US" smtClean="0"/>
              <a:t>12</a:t>
            </a:fld>
            <a:endParaRPr lang="en-US" dirty="0"/>
          </a:p>
        </p:txBody>
      </p:sp>
      <p:sp>
        <p:nvSpPr>
          <p:cNvPr id="6" name="Footer Placeholder 5">
            <a:extLst>
              <a:ext uri="{FF2B5EF4-FFF2-40B4-BE49-F238E27FC236}">
                <a16:creationId xmlns:a16="http://schemas.microsoft.com/office/drawing/2014/main" id="{143EEB08-1765-8A68-7517-2C100CF3CD4B}"/>
              </a:ext>
            </a:extLst>
          </p:cNvPr>
          <p:cNvSpPr>
            <a:spLocks noGrp="1"/>
          </p:cNvSpPr>
          <p:nvPr>
            <p:ph type="ftr" sz="quarter" idx="11"/>
          </p:nvPr>
        </p:nvSpPr>
        <p:spPr/>
        <p:txBody>
          <a:bodyPr/>
          <a:lstStyle/>
          <a:p>
            <a:r>
              <a:rPr lang="en-US" dirty="0"/>
              <a:t>Case Study</a:t>
            </a:r>
          </a:p>
        </p:txBody>
      </p:sp>
      <p:graphicFrame>
        <p:nvGraphicFramePr>
          <p:cNvPr id="11" name="Content Placeholder 10">
            <a:extLst>
              <a:ext uri="{FF2B5EF4-FFF2-40B4-BE49-F238E27FC236}">
                <a16:creationId xmlns:a16="http://schemas.microsoft.com/office/drawing/2014/main" id="{78C247A2-54E6-3237-8DF7-75F5F755F132}"/>
              </a:ext>
            </a:extLst>
          </p:cNvPr>
          <p:cNvGraphicFramePr>
            <a:graphicFrameLocks noGrp="1"/>
          </p:cNvGraphicFramePr>
          <p:nvPr>
            <p:ph idx="1"/>
            <p:extLst>
              <p:ext uri="{D42A27DB-BD31-4B8C-83A1-F6EECF244321}">
                <p14:modId xmlns:p14="http://schemas.microsoft.com/office/powerpoint/2010/main" val="2612236775"/>
              </p:ext>
            </p:extLst>
          </p:nvPr>
        </p:nvGraphicFramePr>
        <p:xfrm>
          <a:off x="4800600" y="731838"/>
          <a:ext cx="6492875"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82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5627614-0421-44C9-BA45-98C62DB3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A95CF63B-42D2-437D-AF2A-6C97E4CAD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6" name="Straight Connector 25">
            <a:extLst>
              <a:ext uri="{FF2B5EF4-FFF2-40B4-BE49-F238E27FC236}">
                <a16:creationId xmlns:a16="http://schemas.microsoft.com/office/drawing/2014/main" id="{42D988CC-1BCA-4015-B859-258C2B796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7540109-CF43-47F9-8FE7-EDA4BD692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D4FA15D-C738-4D25-9598-13735B0C5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AEFAB41-5DC8-B034-E516-4482CC8A93CA}"/>
              </a:ext>
            </a:extLst>
          </p:cNvPr>
          <p:cNvSpPr>
            <a:spLocks noGrp="1"/>
          </p:cNvSpPr>
          <p:nvPr>
            <p:ph type="title"/>
          </p:nvPr>
        </p:nvSpPr>
        <p:spPr>
          <a:xfrm>
            <a:off x="513436" y="5433502"/>
            <a:ext cx="1899529" cy="822960"/>
          </a:xfrm>
        </p:spPr>
        <p:txBody>
          <a:bodyPr vert="horz" lIns="91440" tIns="45720" rIns="91440" bIns="45720" rtlCol="0" anchor="ctr">
            <a:normAutofit/>
          </a:bodyPr>
          <a:lstStyle/>
          <a:p>
            <a:r>
              <a:rPr lang="en-US" sz="3600" dirty="0">
                <a:solidFill>
                  <a:srgbClr val="FFFFFF"/>
                </a:solidFill>
              </a:rPr>
              <a:t>Layout</a:t>
            </a:r>
          </a:p>
        </p:txBody>
      </p:sp>
      <p:sp>
        <p:nvSpPr>
          <p:cNvPr id="5" name="Text Placeholder 4">
            <a:extLst>
              <a:ext uri="{FF2B5EF4-FFF2-40B4-BE49-F238E27FC236}">
                <a16:creationId xmlns:a16="http://schemas.microsoft.com/office/drawing/2014/main" id="{0DDD92CC-5BD4-254A-29A8-C347EC008F00}"/>
              </a:ext>
            </a:extLst>
          </p:cNvPr>
          <p:cNvSpPr>
            <a:spLocks noGrp="1"/>
          </p:cNvSpPr>
          <p:nvPr>
            <p:ph idx="1"/>
          </p:nvPr>
        </p:nvSpPr>
        <p:spPr>
          <a:xfrm>
            <a:off x="2926401" y="5105493"/>
            <a:ext cx="10058400" cy="1354292"/>
          </a:xfrm>
        </p:spPr>
        <p:txBody>
          <a:bodyPr vert="horz" lIns="91440" tIns="45720" rIns="91440" bIns="45720" rtlCol="0">
            <a:noAutofit/>
          </a:bodyPr>
          <a:lstStyle/>
          <a:p>
            <a:pPr marL="0" indent="0">
              <a:buNone/>
            </a:pPr>
            <a:r>
              <a:rPr lang="en-US" sz="1800" spc="200" dirty="0">
                <a:solidFill>
                  <a:srgbClr val="FFFFFF"/>
                </a:solidFill>
                <a:latin typeface="+mj-lt"/>
              </a:rPr>
              <a:t>Examples are from English Old Books</a:t>
            </a:r>
          </a:p>
          <a:p>
            <a:pPr marL="0" indent="0">
              <a:buNone/>
            </a:pPr>
            <a:r>
              <a:rPr lang="en-US" sz="1800" spc="200" dirty="0">
                <a:solidFill>
                  <a:srgbClr val="FFFFFF"/>
                </a:solidFill>
                <a:latin typeface="+mj-lt"/>
              </a:rPr>
              <a:t>Arabic Wikipedia articles had limited layout variation</a:t>
            </a:r>
          </a:p>
          <a:p>
            <a:pPr marL="0" indent="0">
              <a:buNone/>
            </a:pPr>
            <a:r>
              <a:rPr lang="en-US" sz="1800" spc="200" dirty="0">
                <a:solidFill>
                  <a:srgbClr val="FFFFFF"/>
                </a:solidFill>
                <a:latin typeface="+mj-lt"/>
              </a:rPr>
              <a:t>Does not include two column layouts and tables</a:t>
            </a:r>
          </a:p>
        </p:txBody>
      </p:sp>
      <p:pic>
        <p:nvPicPr>
          <p:cNvPr id="13" name="Picture 12" descr="A close-up of a page of a book&#10;&#10;AI-generated content may be incorrect.">
            <a:extLst>
              <a:ext uri="{FF2B5EF4-FFF2-40B4-BE49-F238E27FC236}">
                <a16:creationId xmlns:a16="http://schemas.microsoft.com/office/drawing/2014/main" id="{4AE6B94F-27E6-C04F-DDC0-30E7B36544D5}"/>
              </a:ext>
            </a:extLst>
          </p:cNvPr>
          <p:cNvPicPr>
            <a:picLocks noChangeAspect="1"/>
          </p:cNvPicPr>
          <p:nvPr/>
        </p:nvPicPr>
        <p:blipFill>
          <a:blip r:embed="rId2">
            <a:extLst>
              <a:ext uri="{28A0092B-C50C-407E-A947-70E740481C1C}">
                <a14:useLocalDpi xmlns:a14="http://schemas.microsoft.com/office/drawing/2010/main" val="0"/>
              </a:ext>
            </a:extLst>
          </a:blip>
          <a:srcRect r="-4" b="616"/>
          <a:stretch>
            <a:fillRect/>
          </a:stretch>
        </p:blipFill>
        <p:spPr>
          <a:xfrm>
            <a:off x="1" y="10"/>
            <a:ext cx="2926400" cy="4748182"/>
          </a:xfrm>
          <a:prstGeom prst="rect">
            <a:avLst/>
          </a:prstGeom>
        </p:spPr>
      </p:pic>
      <p:pic>
        <p:nvPicPr>
          <p:cNvPr id="17" name="Picture 16" descr="A page of a book with a metal door with bars&#10;&#10;AI-generated content may be incorrect.">
            <a:extLst>
              <a:ext uri="{FF2B5EF4-FFF2-40B4-BE49-F238E27FC236}">
                <a16:creationId xmlns:a16="http://schemas.microsoft.com/office/drawing/2014/main" id="{07A8AD82-1836-A3AE-0D4C-E54983F4D817}"/>
              </a:ext>
            </a:extLst>
          </p:cNvPr>
          <p:cNvPicPr>
            <a:picLocks noChangeAspect="1"/>
          </p:cNvPicPr>
          <p:nvPr/>
        </p:nvPicPr>
        <p:blipFill>
          <a:blip r:embed="rId3">
            <a:extLst>
              <a:ext uri="{28A0092B-C50C-407E-A947-70E740481C1C}">
                <a14:useLocalDpi xmlns:a14="http://schemas.microsoft.com/office/drawing/2010/main" val="0"/>
              </a:ext>
            </a:extLst>
          </a:blip>
          <a:srcRect l="913" r="6198" b="-1"/>
          <a:stretch>
            <a:fillRect/>
          </a:stretch>
        </p:blipFill>
        <p:spPr>
          <a:xfrm>
            <a:off x="3090013" y="10"/>
            <a:ext cx="2922602" cy="4749229"/>
          </a:xfrm>
          <a:prstGeom prst="rect">
            <a:avLst/>
          </a:prstGeom>
        </p:spPr>
      </p:pic>
      <p:pic>
        <p:nvPicPr>
          <p:cNvPr id="15" name="Picture 14" descr="A page of a book with text&#10;&#10;AI-generated content may be incorrect.">
            <a:extLst>
              <a:ext uri="{FF2B5EF4-FFF2-40B4-BE49-F238E27FC236}">
                <a16:creationId xmlns:a16="http://schemas.microsoft.com/office/drawing/2014/main" id="{16561311-C8CB-17B9-65A4-4FC5F7AF21B9}"/>
              </a:ext>
            </a:extLst>
          </p:cNvPr>
          <p:cNvPicPr>
            <a:picLocks noChangeAspect="1"/>
          </p:cNvPicPr>
          <p:nvPr/>
        </p:nvPicPr>
        <p:blipFill>
          <a:blip r:embed="rId4">
            <a:extLst>
              <a:ext uri="{28A0092B-C50C-407E-A947-70E740481C1C}">
                <a14:useLocalDpi xmlns:a14="http://schemas.microsoft.com/office/drawing/2010/main" val="0"/>
              </a:ext>
            </a:extLst>
          </a:blip>
          <a:srcRect l="2602" t="1" r="4375" b="-3"/>
          <a:stretch>
            <a:fillRect/>
          </a:stretch>
        </p:blipFill>
        <p:spPr>
          <a:xfrm>
            <a:off x="6176227" y="10"/>
            <a:ext cx="2926080" cy="4748140"/>
          </a:xfrm>
          <a:prstGeom prst="rect">
            <a:avLst/>
          </a:prstGeom>
        </p:spPr>
      </p:pic>
      <p:pic>
        <p:nvPicPr>
          <p:cNvPr id="11" name="Picture 10" descr="A black and white drawing of a house&#10;&#10;AI-generated content may be incorrect.">
            <a:extLst>
              <a:ext uri="{FF2B5EF4-FFF2-40B4-BE49-F238E27FC236}">
                <a16:creationId xmlns:a16="http://schemas.microsoft.com/office/drawing/2014/main" id="{3882AC45-B45A-B953-BFC0-3121317A3055}"/>
              </a:ext>
            </a:extLst>
          </p:cNvPr>
          <p:cNvPicPr>
            <a:picLocks noChangeAspect="1"/>
          </p:cNvPicPr>
          <p:nvPr/>
        </p:nvPicPr>
        <p:blipFill>
          <a:blip r:embed="rId5">
            <a:extLst>
              <a:ext uri="{28A0092B-C50C-407E-A947-70E740481C1C}">
                <a14:useLocalDpi xmlns:a14="http://schemas.microsoft.com/office/drawing/2010/main" val="0"/>
              </a:ext>
            </a:extLst>
          </a:blip>
          <a:srcRect r="-2" b="608"/>
          <a:stretch>
            <a:fillRect/>
          </a:stretch>
        </p:blipFill>
        <p:spPr>
          <a:xfrm>
            <a:off x="9265920" y="10"/>
            <a:ext cx="2926080" cy="4748141"/>
          </a:xfrm>
          <a:prstGeom prst="rect">
            <a:avLst/>
          </a:prstGeom>
        </p:spPr>
      </p:pic>
      <p:sp>
        <p:nvSpPr>
          <p:cNvPr id="32" name="Rectangle 31">
            <a:extLst>
              <a:ext uri="{FF2B5EF4-FFF2-40B4-BE49-F238E27FC236}">
                <a16:creationId xmlns:a16="http://schemas.microsoft.com/office/drawing/2014/main" id="{1E7252E9-008D-4B3D-9621-A2CCC288D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Footer Placeholder 8">
            <a:extLst>
              <a:ext uri="{FF2B5EF4-FFF2-40B4-BE49-F238E27FC236}">
                <a16:creationId xmlns:a16="http://schemas.microsoft.com/office/drawing/2014/main" id="{B2200BB3-EDE5-B54B-3155-0D0B7460A8B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baseline="0" dirty="0">
                <a:solidFill>
                  <a:srgbClr val="FFFFFF"/>
                </a:solidFill>
                <a:latin typeface="+mn-lt"/>
                <a:ea typeface="+mn-ea"/>
                <a:cs typeface="+mn-cs"/>
              </a:rPr>
              <a:t>Case Study</a:t>
            </a:r>
          </a:p>
        </p:txBody>
      </p:sp>
      <p:sp>
        <p:nvSpPr>
          <p:cNvPr id="4" name="Slide Number Placeholder 3">
            <a:extLst>
              <a:ext uri="{FF2B5EF4-FFF2-40B4-BE49-F238E27FC236}">
                <a16:creationId xmlns:a16="http://schemas.microsoft.com/office/drawing/2014/main" id="{7547415A-1A7A-0754-3E6F-A5AA98F86D3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13</a:t>
            </a:fld>
            <a:endParaRPr lang="en-US" dirty="0"/>
          </a:p>
        </p:txBody>
      </p:sp>
    </p:spTree>
    <p:extLst>
      <p:ext uri="{BB962C8B-B14F-4D97-AF65-F5344CB8AC3E}">
        <p14:creationId xmlns:p14="http://schemas.microsoft.com/office/powerpoint/2010/main" val="243915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BBF5-9978-EF3E-4DAA-DEC2D5A7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E1EF6-DD23-662C-FBCA-D6995F29D14F}"/>
              </a:ext>
            </a:extLst>
          </p:cNvPr>
          <p:cNvSpPr>
            <a:spLocks noGrp="1"/>
          </p:cNvSpPr>
          <p:nvPr>
            <p:ph type="title"/>
          </p:nvPr>
        </p:nvSpPr>
        <p:spPr/>
        <p:txBody>
          <a:bodyPr/>
          <a:lstStyle/>
          <a:p>
            <a:r>
              <a:rPr lang="en-US" dirty="0"/>
              <a:t>Preserving Layout</a:t>
            </a:r>
          </a:p>
        </p:txBody>
      </p:sp>
      <p:graphicFrame>
        <p:nvGraphicFramePr>
          <p:cNvPr id="5" name="Content Placeholder 4">
            <a:extLst>
              <a:ext uri="{FF2B5EF4-FFF2-40B4-BE49-F238E27FC236}">
                <a16:creationId xmlns:a16="http://schemas.microsoft.com/office/drawing/2014/main" id="{9B4563A3-B63E-3A73-E81C-13C28DBB2DA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490560845"/>
              </p:ext>
            </p:extLst>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83B25BB-6CC0-AFE1-BD95-0AB5D8594172}"/>
              </a:ext>
            </a:extLst>
          </p:cNvPr>
          <p:cNvSpPr>
            <a:spLocks noGrp="1"/>
          </p:cNvSpPr>
          <p:nvPr>
            <p:ph type="sldNum" sz="quarter" idx="12"/>
          </p:nvPr>
        </p:nvSpPr>
        <p:spPr/>
        <p:txBody>
          <a:bodyPr/>
          <a:lstStyle/>
          <a:p>
            <a:fld id="{EE2D334F-6BBC-4F92-A016-F814A9F7501F}" type="slidenum">
              <a:rPr lang="en-US" smtClean="0"/>
              <a:t>14</a:t>
            </a:fld>
            <a:endParaRPr lang="en-US" dirty="0"/>
          </a:p>
        </p:txBody>
      </p:sp>
      <p:sp>
        <p:nvSpPr>
          <p:cNvPr id="8" name="Footer Placeholder 7">
            <a:extLst>
              <a:ext uri="{FF2B5EF4-FFF2-40B4-BE49-F238E27FC236}">
                <a16:creationId xmlns:a16="http://schemas.microsoft.com/office/drawing/2014/main" id="{72FF9628-96CD-DCD0-8B09-BE8C35A94192}"/>
              </a:ext>
            </a:extLst>
          </p:cNvPr>
          <p:cNvSpPr>
            <a:spLocks noGrp="1"/>
          </p:cNvSpPr>
          <p:nvPr>
            <p:ph type="ftr" sz="quarter" idx="11"/>
          </p:nvPr>
        </p:nvSpPr>
        <p:spPr/>
        <p:txBody>
          <a:bodyPr/>
          <a:lstStyle/>
          <a:p>
            <a:r>
              <a:rPr lang="en-US" dirty="0"/>
              <a:t>Case Study</a:t>
            </a:r>
          </a:p>
        </p:txBody>
      </p:sp>
      <p:sp>
        <p:nvSpPr>
          <p:cNvPr id="6" name="Oval 5">
            <a:extLst>
              <a:ext uri="{FF2B5EF4-FFF2-40B4-BE49-F238E27FC236}">
                <a16:creationId xmlns:a16="http://schemas.microsoft.com/office/drawing/2014/main" id="{5F1EE896-0CDC-2F9C-D065-D7781FC89C2C}"/>
              </a:ext>
            </a:extLst>
          </p:cNvPr>
          <p:cNvSpPr/>
          <p:nvPr/>
        </p:nvSpPr>
        <p:spPr>
          <a:xfrm>
            <a:off x="2919469" y="1815760"/>
            <a:ext cx="2060155" cy="20821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5B34B93-8EFF-C00A-1D35-169B41224C22}"/>
              </a:ext>
            </a:extLst>
          </p:cNvPr>
          <p:cNvSpPr/>
          <p:nvPr/>
        </p:nvSpPr>
        <p:spPr>
          <a:xfrm>
            <a:off x="8659258" y="2145539"/>
            <a:ext cx="1389962" cy="14226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910A5A5-CE04-05A1-B4BB-EA9CA91F13BD}"/>
              </a:ext>
            </a:extLst>
          </p:cNvPr>
          <p:cNvSpPr txBox="1"/>
          <p:nvPr/>
        </p:nvSpPr>
        <p:spPr>
          <a:xfrm>
            <a:off x="1465504" y="3540092"/>
            <a:ext cx="1591016" cy="646331"/>
          </a:xfrm>
          <a:prstGeom prst="rect">
            <a:avLst/>
          </a:prstGeom>
          <a:noFill/>
        </p:spPr>
        <p:txBody>
          <a:bodyPr wrap="square" rtlCol="0">
            <a:spAutoFit/>
          </a:bodyPr>
          <a:lstStyle/>
          <a:p>
            <a:r>
              <a:rPr lang="en-US" dirty="0"/>
              <a:t>Record order of text</a:t>
            </a:r>
          </a:p>
        </p:txBody>
      </p:sp>
      <p:sp>
        <p:nvSpPr>
          <p:cNvPr id="10" name="TextBox 9">
            <a:extLst>
              <a:ext uri="{FF2B5EF4-FFF2-40B4-BE49-F238E27FC236}">
                <a16:creationId xmlns:a16="http://schemas.microsoft.com/office/drawing/2014/main" id="{19444BA1-1B2E-8CCF-463E-A05E1CEBA3C7}"/>
              </a:ext>
            </a:extLst>
          </p:cNvPr>
          <p:cNvSpPr txBox="1"/>
          <p:nvPr/>
        </p:nvSpPr>
        <p:spPr>
          <a:xfrm>
            <a:off x="8108105" y="3777257"/>
            <a:ext cx="2487186" cy="646331"/>
          </a:xfrm>
          <a:prstGeom prst="rect">
            <a:avLst/>
          </a:prstGeom>
          <a:noFill/>
        </p:spPr>
        <p:txBody>
          <a:bodyPr wrap="square" rtlCol="0">
            <a:spAutoFit/>
          </a:bodyPr>
          <a:lstStyle/>
          <a:p>
            <a:r>
              <a:rPr lang="en-US" dirty="0"/>
              <a:t>Put individual characters back in order</a:t>
            </a:r>
          </a:p>
        </p:txBody>
      </p:sp>
      <p:grpSp>
        <p:nvGrpSpPr>
          <p:cNvPr id="38" name="Group 37" descr="A document with the sections of text highlighted and numbered 1 through 6">
            <a:extLst>
              <a:ext uri="{FF2B5EF4-FFF2-40B4-BE49-F238E27FC236}">
                <a16:creationId xmlns:a16="http://schemas.microsoft.com/office/drawing/2014/main" id="{56A9EB28-B5A0-E531-575B-234E41B99B05}"/>
              </a:ext>
            </a:extLst>
          </p:cNvPr>
          <p:cNvGrpSpPr/>
          <p:nvPr/>
        </p:nvGrpSpPr>
        <p:grpSpPr>
          <a:xfrm>
            <a:off x="2509630" y="4023892"/>
            <a:ext cx="2314850" cy="2115161"/>
            <a:chOff x="2509630" y="4023892"/>
            <a:chExt cx="2314850" cy="2115161"/>
          </a:xfrm>
        </p:grpSpPr>
        <p:grpSp>
          <p:nvGrpSpPr>
            <p:cNvPr id="3" name="Group 2" descr="Document with each section of text isolated into a box">
              <a:extLst>
                <a:ext uri="{FF2B5EF4-FFF2-40B4-BE49-F238E27FC236}">
                  <a16:creationId xmlns:a16="http://schemas.microsoft.com/office/drawing/2014/main" id="{5F2BBFC0-A18E-B284-F849-8C6C52FA308F}"/>
                </a:ext>
              </a:extLst>
            </p:cNvPr>
            <p:cNvGrpSpPr/>
            <p:nvPr/>
          </p:nvGrpSpPr>
          <p:grpSpPr>
            <a:xfrm>
              <a:off x="2888482" y="4023892"/>
              <a:ext cx="1595405" cy="2115161"/>
              <a:chOff x="3082449" y="3646714"/>
              <a:chExt cx="1672012" cy="2253343"/>
            </a:xfrm>
          </p:grpSpPr>
          <p:pic>
            <p:nvPicPr>
              <p:cNvPr id="11" name="Picture 2" descr="Cartoon document with each paragraph in a box">
                <a:extLst>
                  <a:ext uri="{FF2B5EF4-FFF2-40B4-BE49-F238E27FC236}">
                    <a16:creationId xmlns:a16="http://schemas.microsoft.com/office/drawing/2014/main" id="{F914AD2C-30D2-52F2-F9B2-AEBDCFA82B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368" t="22405" r="33380" b="17737"/>
              <a:stretch/>
            </p:blipFill>
            <p:spPr bwMode="auto">
              <a:xfrm>
                <a:off x="3087050" y="3646714"/>
                <a:ext cx="1667411" cy="2253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5B4A48B4-C1FF-3A4E-E48F-294319F92C4F}"/>
                  </a:ext>
                </a:extLst>
              </p:cNvPr>
              <p:cNvSpPr/>
              <p:nvPr/>
            </p:nvSpPr>
            <p:spPr>
              <a:xfrm>
                <a:off x="3218626" y="3671549"/>
                <a:ext cx="1418688" cy="410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48D0F99-8A67-C661-BA3A-C7D7CE921E49}"/>
                  </a:ext>
                </a:extLst>
              </p:cNvPr>
              <p:cNvSpPr/>
              <p:nvPr/>
            </p:nvSpPr>
            <p:spPr>
              <a:xfrm>
                <a:off x="3101479" y="4082143"/>
                <a:ext cx="1652982" cy="327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B148532-8691-E430-040B-0DC6000353A9}"/>
                  </a:ext>
                </a:extLst>
              </p:cNvPr>
              <p:cNvSpPr/>
              <p:nvPr/>
            </p:nvSpPr>
            <p:spPr>
              <a:xfrm>
                <a:off x="3101479" y="4477875"/>
                <a:ext cx="1652982" cy="4919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09BE78F-0E0F-0344-001B-5B780E7CDAB0}"/>
                  </a:ext>
                </a:extLst>
              </p:cNvPr>
              <p:cNvSpPr/>
              <p:nvPr/>
            </p:nvSpPr>
            <p:spPr>
              <a:xfrm>
                <a:off x="3087050" y="5037603"/>
                <a:ext cx="599135" cy="302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7C71F5F-4DB0-A1C7-5CB0-00CB529D435B}"/>
                  </a:ext>
                </a:extLst>
              </p:cNvPr>
              <p:cNvSpPr/>
              <p:nvPr/>
            </p:nvSpPr>
            <p:spPr>
              <a:xfrm>
                <a:off x="3703884" y="5037603"/>
                <a:ext cx="1050577" cy="143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FB11FE6-E2CD-1A45-164E-939A2B4A9A6B}"/>
                  </a:ext>
                </a:extLst>
              </p:cNvPr>
              <p:cNvSpPr/>
              <p:nvPr/>
            </p:nvSpPr>
            <p:spPr>
              <a:xfrm>
                <a:off x="3082449" y="5548195"/>
                <a:ext cx="599135" cy="302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302276A6-1FAA-68AA-9A30-ADFCB7E3AB43}"/>
                </a:ext>
              </a:extLst>
            </p:cNvPr>
            <p:cNvSpPr txBox="1"/>
            <p:nvPr/>
          </p:nvSpPr>
          <p:spPr>
            <a:xfrm>
              <a:off x="2577931" y="4048323"/>
              <a:ext cx="393493" cy="369332"/>
            </a:xfrm>
            <a:prstGeom prst="rect">
              <a:avLst/>
            </a:prstGeom>
            <a:noFill/>
          </p:spPr>
          <p:txBody>
            <a:bodyPr wrap="square" rtlCol="0">
              <a:spAutoFit/>
            </a:bodyPr>
            <a:lstStyle/>
            <a:p>
              <a:r>
                <a:rPr lang="en-US" dirty="0">
                  <a:solidFill>
                    <a:srgbClr val="FF0000"/>
                  </a:solidFill>
                </a:rPr>
                <a:t>1</a:t>
              </a:r>
            </a:p>
          </p:txBody>
        </p:sp>
        <p:sp>
          <p:nvSpPr>
            <p:cNvPr id="19" name="TextBox 18">
              <a:extLst>
                <a:ext uri="{FF2B5EF4-FFF2-40B4-BE49-F238E27FC236}">
                  <a16:creationId xmlns:a16="http://schemas.microsoft.com/office/drawing/2014/main" id="{22C18CBF-9FA5-DDC9-5A4E-E327613EC83D}"/>
                </a:ext>
              </a:extLst>
            </p:cNvPr>
            <p:cNvSpPr txBox="1"/>
            <p:nvPr/>
          </p:nvSpPr>
          <p:spPr>
            <a:xfrm>
              <a:off x="2552279" y="4417655"/>
              <a:ext cx="249865" cy="369332"/>
            </a:xfrm>
            <a:prstGeom prst="rect">
              <a:avLst/>
            </a:prstGeom>
            <a:noFill/>
          </p:spPr>
          <p:txBody>
            <a:bodyPr wrap="square" rtlCol="0">
              <a:spAutoFit/>
            </a:bodyPr>
            <a:lstStyle/>
            <a:p>
              <a:r>
                <a:rPr lang="en-US" dirty="0">
                  <a:solidFill>
                    <a:srgbClr val="FF0000"/>
                  </a:solidFill>
                </a:rPr>
                <a:t>2</a:t>
              </a:r>
            </a:p>
          </p:txBody>
        </p:sp>
        <p:sp>
          <p:nvSpPr>
            <p:cNvPr id="20" name="TextBox 19">
              <a:extLst>
                <a:ext uri="{FF2B5EF4-FFF2-40B4-BE49-F238E27FC236}">
                  <a16:creationId xmlns:a16="http://schemas.microsoft.com/office/drawing/2014/main" id="{9F426304-F28E-3159-B0FA-242795383F90}"/>
                </a:ext>
              </a:extLst>
            </p:cNvPr>
            <p:cNvSpPr txBox="1"/>
            <p:nvPr/>
          </p:nvSpPr>
          <p:spPr>
            <a:xfrm>
              <a:off x="2524812" y="4833553"/>
              <a:ext cx="249865" cy="369332"/>
            </a:xfrm>
            <a:prstGeom prst="rect">
              <a:avLst/>
            </a:prstGeom>
            <a:noFill/>
          </p:spPr>
          <p:txBody>
            <a:bodyPr wrap="square" rtlCol="0">
              <a:spAutoFit/>
            </a:bodyPr>
            <a:lstStyle/>
            <a:p>
              <a:r>
                <a:rPr lang="en-US" dirty="0">
                  <a:solidFill>
                    <a:srgbClr val="FF0000"/>
                  </a:solidFill>
                </a:rPr>
                <a:t>3</a:t>
              </a:r>
            </a:p>
          </p:txBody>
        </p:sp>
        <p:sp>
          <p:nvSpPr>
            <p:cNvPr id="21" name="TextBox 20">
              <a:extLst>
                <a:ext uri="{FF2B5EF4-FFF2-40B4-BE49-F238E27FC236}">
                  <a16:creationId xmlns:a16="http://schemas.microsoft.com/office/drawing/2014/main" id="{2D4287E5-8FB4-ACF2-CB0B-E3A386B0A953}"/>
                </a:ext>
              </a:extLst>
            </p:cNvPr>
            <p:cNvSpPr txBox="1"/>
            <p:nvPr/>
          </p:nvSpPr>
          <p:spPr>
            <a:xfrm>
              <a:off x="2509630" y="5286903"/>
              <a:ext cx="249865" cy="369332"/>
            </a:xfrm>
            <a:prstGeom prst="rect">
              <a:avLst/>
            </a:prstGeom>
            <a:noFill/>
          </p:spPr>
          <p:txBody>
            <a:bodyPr wrap="square" rtlCol="0">
              <a:spAutoFit/>
            </a:bodyPr>
            <a:lstStyle/>
            <a:p>
              <a:r>
                <a:rPr lang="en-US" dirty="0">
                  <a:solidFill>
                    <a:srgbClr val="FF0000"/>
                  </a:solidFill>
                </a:rPr>
                <a:t>4</a:t>
              </a:r>
            </a:p>
          </p:txBody>
        </p:sp>
        <p:sp>
          <p:nvSpPr>
            <p:cNvPr id="22" name="TextBox 21">
              <a:extLst>
                <a:ext uri="{FF2B5EF4-FFF2-40B4-BE49-F238E27FC236}">
                  <a16:creationId xmlns:a16="http://schemas.microsoft.com/office/drawing/2014/main" id="{E4799955-6B68-DB0D-7C8E-B1C9FDC15D65}"/>
                </a:ext>
              </a:extLst>
            </p:cNvPr>
            <p:cNvSpPr txBox="1"/>
            <p:nvPr/>
          </p:nvSpPr>
          <p:spPr>
            <a:xfrm>
              <a:off x="4574615" y="5226885"/>
              <a:ext cx="249865" cy="369332"/>
            </a:xfrm>
            <a:prstGeom prst="rect">
              <a:avLst/>
            </a:prstGeom>
            <a:noFill/>
          </p:spPr>
          <p:txBody>
            <a:bodyPr wrap="square" rtlCol="0">
              <a:spAutoFit/>
            </a:bodyPr>
            <a:lstStyle/>
            <a:p>
              <a:r>
                <a:rPr lang="en-US" dirty="0">
                  <a:solidFill>
                    <a:srgbClr val="FF0000"/>
                  </a:solidFill>
                </a:rPr>
                <a:t>5</a:t>
              </a:r>
            </a:p>
          </p:txBody>
        </p:sp>
        <p:sp>
          <p:nvSpPr>
            <p:cNvPr id="23" name="TextBox 22">
              <a:extLst>
                <a:ext uri="{FF2B5EF4-FFF2-40B4-BE49-F238E27FC236}">
                  <a16:creationId xmlns:a16="http://schemas.microsoft.com/office/drawing/2014/main" id="{461E2AA2-F251-DF5A-883D-758CAD05041E}"/>
                </a:ext>
              </a:extLst>
            </p:cNvPr>
            <p:cNvSpPr txBox="1"/>
            <p:nvPr/>
          </p:nvSpPr>
          <p:spPr>
            <a:xfrm>
              <a:off x="2547889" y="5766184"/>
              <a:ext cx="249865" cy="369332"/>
            </a:xfrm>
            <a:prstGeom prst="rect">
              <a:avLst/>
            </a:prstGeom>
            <a:noFill/>
          </p:spPr>
          <p:txBody>
            <a:bodyPr wrap="square" rtlCol="0">
              <a:spAutoFit/>
            </a:bodyPr>
            <a:lstStyle/>
            <a:p>
              <a:r>
                <a:rPr lang="en-US" dirty="0">
                  <a:solidFill>
                    <a:srgbClr val="FF0000"/>
                  </a:solidFill>
                </a:rPr>
                <a:t>6</a:t>
              </a:r>
            </a:p>
          </p:txBody>
        </p:sp>
      </p:grpSp>
      <p:grpSp>
        <p:nvGrpSpPr>
          <p:cNvPr id="39" name="Group 38" descr="A jumble of number 1 through 6, with an arrow pointing to the numbers lined up in order">
            <a:extLst>
              <a:ext uri="{FF2B5EF4-FFF2-40B4-BE49-F238E27FC236}">
                <a16:creationId xmlns:a16="http://schemas.microsoft.com/office/drawing/2014/main" id="{0FA766FA-E9F3-D574-A324-CBCDD6153D4F}"/>
              </a:ext>
            </a:extLst>
          </p:cNvPr>
          <p:cNvGrpSpPr/>
          <p:nvPr/>
        </p:nvGrpSpPr>
        <p:grpSpPr>
          <a:xfrm>
            <a:off x="7892038" y="4404117"/>
            <a:ext cx="2804510" cy="1821371"/>
            <a:chOff x="7892038" y="4404117"/>
            <a:chExt cx="2804510" cy="1821371"/>
          </a:xfrm>
        </p:grpSpPr>
        <p:sp>
          <p:nvSpPr>
            <p:cNvPr id="24" name="TextBox 23">
              <a:extLst>
                <a:ext uri="{FF2B5EF4-FFF2-40B4-BE49-F238E27FC236}">
                  <a16:creationId xmlns:a16="http://schemas.microsoft.com/office/drawing/2014/main" id="{1AE3C94A-064E-17EB-72CA-6CE2A738E915}"/>
                </a:ext>
              </a:extLst>
            </p:cNvPr>
            <p:cNvSpPr txBox="1"/>
            <p:nvPr/>
          </p:nvSpPr>
          <p:spPr>
            <a:xfrm>
              <a:off x="8187267" y="4833553"/>
              <a:ext cx="393493" cy="369332"/>
            </a:xfrm>
            <a:prstGeom prst="rect">
              <a:avLst/>
            </a:prstGeom>
            <a:noFill/>
          </p:spPr>
          <p:txBody>
            <a:bodyPr wrap="square" rtlCol="0">
              <a:spAutoFit/>
            </a:bodyPr>
            <a:lstStyle/>
            <a:p>
              <a:r>
                <a:rPr lang="en-US" dirty="0">
                  <a:solidFill>
                    <a:srgbClr val="FF0000"/>
                  </a:solidFill>
                </a:rPr>
                <a:t>1</a:t>
              </a:r>
            </a:p>
          </p:txBody>
        </p:sp>
        <p:sp>
          <p:nvSpPr>
            <p:cNvPr id="25" name="TextBox 24">
              <a:extLst>
                <a:ext uri="{FF2B5EF4-FFF2-40B4-BE49-F238E27FC236}">
                  <a16:creationId xmlns:a16="http://schemas.microsoft.com/office/drawing/2014/main" id="{AEF73F0D-1ABF-C7EF-A261-61FD4675CCED}"/>
                </a:ext>
              </a:extLst>
            </p:cNvPr>
            <p:cNvSpPr txBox="1"/>
            <p:nvPr/>
          </p:nvSpPr>
          <p:spPr>
            <a:xfrm>
              <a:off x="8594675" y="5130136"/>
              <a:ext cx="249865" cy="369332"/>
            </a:xfrm>
            <a:prstGeom prst="rect">
              <a:avLst/>
            </a:prstGeom>
            <a:noFill/>
          </p:spPr>
          <p:txBody>
            <a:bodyPr wrap="square" rtlCol="0">
              <a:spAutoFit/>
            </a:bodyPr>
            <a:lstStyle/>
            <a:p>
              <a:r>
                <a:rPr lang="en-US" dirty="0">
                  <a:solidFill>
                    <a:srgbClr val="FF0000"/>
                  </a:solidFill>
                </a:rPr>
                <a:t>2</a:t>
              </a:r>
            </a:p>
          </p:txBody>
        </p:sp>
        <p:sp>
          <p:nvSpPr>
            <p:cNvPr id="26" name="TextBox 25">
              <a:extLst>
                <a:ext uri="{FF2B5EF4-FFF2-40B4-BE49-F238E27FC236}">
                  <a16:creationId xmlns:a16="http://schemas.microsoft.com/office/drawing/2014/main" id="{D0F10B9C-CE32-1F82-BE90-6C5896E9EFC6}"/>
                </a:ext>
              </a:extLst>
            </p:cNvPr>
            <p:cNvSpPr txBox="1"/>
            <p:nvPr/>
          </p:nvSpPr>
          <p:spPr>
            <a:xfrm>
              <a:off x="7892038" y="5129901"/>
              <a:ext cx="249865" cy="369332"/>
            </a:xfrm>
            <a:prstGeom prst="rect">
              <a:avLst/>
            </a:prstGeom>
            <a:noFill/>
          </p:spPr>
          <p:txBody>
            <a:bodyPr wrap="square" rtlCol="0">
              <a:spAutoFit/>
            </a:bodyPr>
            <a:lstStyle/>
            <a:p>
              <a:r>
                <a:rPr lang="en-US" dirty="0">
                  <a:solidFill>
                    <a:srgbClr val="FF0000"/>
                  </a:solidFill>
                </a:rPr>
                <a:t>3</a:t>
              </a:r>
            </a:p>
          </p:txBody>
        </p:sp>
        <p:sp>
          <p:nvSpPr>
            <p:cNvPr id="27" name="TextBox 26">
              <a:extLst>
                <a:ext uri="{FF2B5EF4-FFF2-40B4-BE49-F238E27FC236}">
                  <a16:creationId xmlns:a16="http://schemas.microsoft.com/office/drawing/2014/main" id="{6FCEA991-A33A-303F-00DA-D3D25B435335}"/>
                </a:ext>
              </a:extLst>
            </p:cNvPr>
            <p:cNvSpPr txBox="1"/>
            <p:nvPr/>
          </p:nvSpPr>
          <p:spPr>
            <a:xfrm>
              <a:off x="8254082" y="5129901"/>
              <a:ext cx="249865" cy="369332"/>
            </a:xfrm>
            <a:prstGeom prst="rect">
              <a:avLst/>
            </a:prstGeom>
            <a:noFill/>
          </p:spPr>
          <p:txBody>
            <a:bodyPr wrap="square" rtlCol="0">
              <a:spAutoFit/>
            </a:bodyPr>
            <a:lstStyle/>
            <a:p>
              <a:r>
                <a:rPr lang="en-US" dirty="0">
                  <a:solidFill>
                    <a:srgbClr val="FF0000"/>
                  </a:solidFill>
                </a:rPr>
                <a:t>4</a:t>
              </a:r>
            </a:p>
          </p:txBody>
        </p:sp>
        <p:sp>
          <p:nvSpPr>
            <p:cNvPr id="28" name="TextBox 27">
              <a:extLst>
                <a:ext uri="{FF2B5EF4-FFF2-40B4-BE49-F238E27FC236}">
                  <a16:creationId xmlns:a16="http://schemas.microsoft.com/office/drawing/2014/main" id="{A4CDD216-A1E8-6C05-A18E-58DEA5377CCF}"/>
                </a:ext>
              </a:extLst>
            </p:cNvPr>
            <p:cNvSpPr txBox="1"/>
            <p:nvPr/>
          </p:nvSpPr>
          <p:spPr>
            <a:xfrm>
              <a:off x="8455827" y="5418257"/>
              <a:ext cx="249865" cy="369332"/>
            </a:xfrm>
            <a:prstGeom prst="rect">
              <a:avLst/>
            </a:prstGeom>
            <a:noFill/>
          </p:spPr>
          <p:txBody>
            <a:bodyPr wrap="square" rtlCol="0">
              <a:spAutoFit/>
            </a:bodyPr>
            <a:lstStyle/>
            <a:p>
              <a:r>
                <a:rPr lang="en-US" dirty="0">
                  <a:solidFill>
                    <a:srgbClr val="FF0000"/>
                  </a:solidFill>
                </a:rPr>
                <a:t>5</a:t>
              </a:r>
            </a:p>
          </p:txBody>
        </p:sp>
        <p:sp>
          <p:nvSpPr>
            <p:cNvPr id="29" name="TextBox 28">
              <a:extLst>
                <a:ext uri="{FF2B5EF4-FFF2-40B4-BE49-F238E27FC236}">
                  <a16:creationId xmlns:a16="http://schemas.microsoft.com/office/drawing/2014/main" id="{AD7F58C8-99F8-04F9-3BF9-B09494F34F0C}"/>
                </a:ext>
              </a:extLst>
            </p:cNvPr>
            <p:cNvSpPr txBox="1"/>
            <p:nvPr/>
          </p:nvSpPr>
          <p:spPr>
            <a:xfrm>
              <a:off x="8150454" y="5450107"/>
              <a:ext cx="249865" cy="369332"/>
            </a:xfrm>
            <a:prstGeom prst="rect">
              <a:avLst/>
            </a:prstGeom>
            <a:noFill/>
          </p:spPr>
          <p:txBody>
            <a:bodyPr wrap="square" rtlCol="0">
              <a:spAutoFit/>
            </a:bodyPr>
            <a:lstStyle/>
            <a:p>
              <a:r>
                <a:rPr lang="en-US" dirty="0">
                  <a:solidFill>
                    <a:srgbClr val="FF0000"/>
                  </a:solidFill>
                </a:rPr>
                <a:t>6</a:t>
              </a:r>
            </a:p>
          </p:txBody>
        </p:sp>
        <p:sp>
          <p:nvSpPr>
            <p:cNvPr id="30" name="TextBox 29">
              <a:extLst>
                <a:ext uri="{FF2B5EF4-FFF2-40B4-BE49-F238E27FC236}">
                  <a16:creationId xmlns:a16="http://schemas.microsoft.com/office/drawing/2014/main" id="{645A85A6-65BA-FC83-A0A6-9C0255B4E245}"/>
                </a:ext>
              </a:extLst>
            </p:cNvPr>
            <p:cNvSpPr txBox="1"/>
            <p:nvPr/>
          </p:nvSpPr>
          <p:spPr>
            <a:xfrm>
              <a:off x="10303055" y="4404117"/>
              <a:ext cx="393493" cy="369332"/>
            </a:xfrm>
            <a:prstGeom prst="rect">
              <a:avLst/>
            </a:prstGeom>
            <a:noFill/>
          </p:spPr>
          <p:txBody>
            <a:bodyPr wrap="square" rtlCol="0">
              <a:spAutoFit/>
            </a:bodyPr>
            <a:lstStyle/>
            <a:p>
              <a:r>
                <a:rPr lang="en-US" dirty="0">
                  <a:solidFill>
                    <a:srgbClr val="FF0000"/>
                  </a:solidFill>
                </a:rPr>
                <a:t>1</a:t>
              </a:r>
            </a:p>
          </p:txBody>
        </p:sp>
        <p:sp>
          <p:nvSpPr>
            <p:cNvPr id="31" name="TextBox 30">
              <a:extLst>
                <a:ext uri="{FF2B5EF4-FFF2-40B4-BE49-F238E27FC236}">
                  <a16:creationId xmlns:a16="http://schemas.microsoft.com/office/drawing/2014/main" id="{2B066F83-6D48-0B0B-F36C-B8A1AB8E6BCB}"/>
                </a:ext>
              </a:extLst>
            </p:cNvPr>
            <p:cNvSpPr txBox="1"/>
            <p:nvPr/>
          </p:nvSpPr>
          <p:spPr>
            <a:xfrm>
              <a:off x="10277507" y="4694525"/>
              <a:ext cx="249865" cy="369332"/>
            </a:xfrm>
            <a:prstGeom prst="rect">
              <a:avLst/>
            </a:prstGeom>
            <a:noFill/>
          </p:spPr>
          <p:txBody>
            <a:bodyPr wrap="square" rtlCol="0">
              <a:spAutoFit/>
            </a:bodyPr>
            <a:lstStyle/>
            <a:p>
              <a:r>
                <a:rPr lang="en-US" dirty="0">
                  <a:solidFill>
                    <a:srgbClr val="FF0000"/>
                  </a:solidFill>
                </a:rPr>
                <a:t>2</a:t>
              </a:r>
            </a:p>
          </p:txBody>
        </p:sp>
        <p:sp>
          <p:nvSpPr>
            <p:cNvPr id="32" name="TextBox 31">
              <a:extLst>
                <a:ext uri="{FF2B5EF4-FFF2-40B4-BE49-F238E27FC236}">
                  <a16:creationId xmlns:a16="http://schemas.microsoft.com/office/drawing/2014/main" id="{67504C52-5FB1-A2C2-CA47-69F95690BE00}"/>
                </a:ext>
              </a:extLst>
            </p:cNvPr>
            <p:cNvSpPr txBox="1"/>
            <p:nvPr/>
          </p:nvSpPr>
          <p:spPr>
            <a:xfrm>
              <a:off x="10277507" y="4984933"/>
              <a:ext cx="249865" cy="369332"/>
            </a:xfrm>
            <a:prstGeom prst="rect">
              <a:avLst/>
            </a:prstGeom>
            <a:noFill/>
          </p:spPr>
          <p:txBody>
            <a:bodyPr wrap="square" rtlCol="0">
              <a:spAutoFit/>
            </a:bodyPr>
            <a:lstStyle/>
            <a:p>
              <a:r>
                <a:rPr lang="en-US" dirty="0">
                  <a:solidFill>
                    <a:srgbClr val="FF0000"/>
                  </a:solidFill>
                </a:rPr>
                <a:t>3</a:t>
              </a:r>
            </a:p>
          </p:txBody>
        </p:sp>
        <p:sp>
          <p:nvSpPr>
            <p:cNvPr id="33" name="TextBox 32">
              <a:extLst>
                <a:ext uri="{FF2B5EF4-FFF2-40B4-BE49-F238E27FC236}">
                  <a16:creationId xmlns:a16="http://schemas.microsoft.com/office/drawing/2014/main" id="{D2E89183-04BB-E2C4-BB91-CD88BB4F5606}"/>
                </a:ext>
              </a:extLst>
            </p:cNvPr>
            <p:cNvSpPr txBox="1"/>
            <p:nvPr/>
          </p:nvSpPr>
          <p:spPr>
            <a:xfrm>
              <a:off x="10277507" y="5275341"/>
              <a:ext cx="249865" cy="369332"/>
            </a:xfrm>
            <a:prstGeom prst="rect">
              <a:avLst/>
            </a:prstGeom>
            <a:noFill/>
          </p:spPr>
          <p:txBody>
            <a:bodyPr wrap="square" rtlCol="0">
              <a:spAutoFit/>
            </a:bodyPr>
            <a:lstStyle/>
            <a:p>
              <a:r>
                <a:rPr lang="en-US" dirty="0">
                  <a:solidFill>
                    <a:srgbClr val="FF0000"/>
                  </a:solidFill>
                </a:rPr>
                <a:t>4</a:t>
              </a:r>
            </a:p>
          </p:txBody>
        </p:sp>
        <p:sp>
          <p:nvSpPr>
            <p:cNvPr id="34" name="TextBox 33">
              <a:extLst>
                <a:ext uri="{FF2B5EF4-FFF2-40B4-BE49-F238E27FC236}">
                  <a16:creationId xmlns:a16="http://schemas.microsoft.com/office/drawing/2014/main" id="{9F73C934-B561-3998-32B6-F9E5D061A2EE}"/>
                </a:ext>
              </a:extLst>
            </p:cNvPr>
            <p:cNvSpPr txBox="1"/>
            <p:nvPr/>
          </p:nvSpPr>
          <p:spPr>
            <a:xfrm>
              <a:off x="10277507" y="5565749"/>
              <a:ext cx="249865" cy="369332"/>
            </a:xfrm>
            <a:prstGeom prst="rect">
              <a:avLst/>
            </a:prstGeom>
            <a:noFill/>
          </p:spPr>
          <p:txBody>
            <a:bodyPr wrap="square" rtlCol="0">
              <a:spAutoFit/>
            </a:bodyPr>
            <a:lstStyle/>
            <a:p>
              <a:r>
                <a:rPr lang="en-US" dirty="0">
                  <a:solidFill>
                    <a:srgbClr val="FF0000"/>
                  </a:solidFill>
                </a:rPr>
                <a:t>5</a:t>
              </a:r>
            </a:p>
          </p:txBody>
        </p:sp>
        <p:sp>
          <p:nvSpPr>
            <p:cNvPr id="35" name="TextBox 34">
              <a:extLst>
                <a:ext uri="{FF2B5EF4-FFF2-40B4-BE49-F238E27FC236}">
                  <a16:creationId xmlns:a16="http://schemas.microsoft.com/office/drawing/2014/main" id="{88400A67-18D6-8F7D-B299-8F3A82C0A02D}"/>
                </a:ext>
              </a:extLst>
            </p:cNvPr>
            <p:cNvSpPr txBox="1"/>
            <p:nvPr/>
          </p:nvSpPr>
          <p:spPr>
            <a:xfrm>
              <a:off x="10292340" y="5856156"/>
              <a:ext cx="249865" cy="369332"/>
            </a:xfrm>
            <a:prstGeom prst="rect">
              <a:avLst/>
            </a:prstGeom>
            <a:noFill/>
          </p:spPr>
          <p:txBody>
            <a:bodyPr wrap="square" rtlCol="0">
              <a:spAutoFit/>
            </a:bodyPr>
            <a:lstStyle/>
            <a:p>
              <a:r>
                <a:rPr lang="en-US" dirty="0">
                  <a:solidFill>
                    <a:srgbClr val="FF0000"/>
                  </a:solidFill>
                </a:rPr>
                <a:t>6</a:t>
              </a:r>
            </a:p>
          </p:txBody>
        </p:sp>
        <p:cxnSp>
          <p:nvCxnSpPr>
            <p:cNvPr id="37" name="Straight Arrow Connector 36">
              <a:extLst>
                <a:ext uri="{FF2B5EF4-FFF2-40B4-BE49-F238E27FC236}">
                  <a16:creationId xmlns:a16="http://schemas.microsoft.com/office/drawing/2014/main" id="{97BA5843-F880-D999-C3A8-DDF53E87CCBC}"/>
                </a:ext>
              </a:extLst>
            </p:cNvPr>
            <p:cNvCxnSpPr/>
            <p:nvPr/>
          </p:nvCxnSpPr>
          <p:spPr>
            <a:xfrm>
              <a:off x="9158514" y="5314567"/>
              <a:ext cx="957943" cy="14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043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67D12C1-F5CD-7509-9307-CD2E354628F1}"/>
              </a:ext>
            </a:extLst>
          </p:cNvPr>
          <p:cNvSpPr>
            <a:spLocks noGrp="1"/>
          </p:cNvSpPr>
          <p:nvPr>
            <p:ph sz="half" idx="1"/>
          </p:nvPr>
        </p:nvSpPr>
        <p:spPr>
          <a:xfrm>
            <a:off x="5935133" y="1822795"/>
            <a:ext cx="4937760" cy="4023360"/>
          </a:xfrm>
        </p:spPr>
        <p:txBody>
          <a:bodyPr/>
          <a:lstStyle/>
          <a:p>
            <a:r>
              <a:rPr lang="en-US" dirty="0"/>
              <a:t>Picked because they are the most common noise found in historical documents</a:t>
            </a:r>
          </a:p>
          <a:p>
            <a:r>
              <a:rPr lang="en-US" dirty="0"/>
              <a:t>Splits into two categories:</a:t>
            </a:r>
          </a:p>
          <a:p>
            <a:pPr>
              <a:buFont typeface="Arial" panose="020B0604020202020204" pitchFamily="34" charset="0"/>
              <a:buChar char="•"/>
            </a:pPr>
            <a:r>
              <a:rPr lang="en-US" dirty="0"/>
              <a:t>Mistaken for text</a:t>
            </a:r>
          </a:p>
          <a:p>
            <a:pPr>
              <a:buFont typeface="Arial" panose="020B0604020202020204" pitchFamily="34" charset="0"/>
              <a:buChar char="•"/>
            </a:pPr>
            <a:r>
              <a:rPr lang="en-US" dirty="0"/>
              <a:t>Obscures text</a:t>
            </a:r>
          </a:p>
        </p:txBody>
      </p:sp>
      <p:sp>
        <p:nvSpPr>
          <p:cNvPr id="10" name="Footer Placeholder 9">
            <a:extLst>
              <a:ext uri="{FF2B5EF4-FFF2-40B4-BE49-F238E27FC236}">
                <a16:creationId xmlns:a16="http://schemas.microsoft.com/office/drawing/2014/main" id="{03FB5227-EF8A-A129-54FB-D12AA537F8E2}"/>
              </a:ext>
            </a:extLst>
          </p:cNvPr>
          <p:cNvSpPr>
            <a:spLocks noGrp="1"/>
          </p:cNvSpPr>
          <p:nvPr>
            <p:ph type="ftr" sz="quarter" idx="11"/>
          </p:nvPr>
        </p:nvSpPr>
        <p:spPr/>
        <p:txBody>
          <a:bodyPr/>
          <a:lstStyle/>
          <a:p>
            <a:r>
              <a:rPr lang="en-US" dirty="0"/>
              <a:t>Case Study</a:t>
            </a:r>
          </a:p>
        </p:txBody>
      </p:sp>
      <p:sp>
        <p:nvSpPr>
          <p:cNvPr id="4" name="Slide Number Placeholder 3">
            <a:extLst>
              <a:ext uri="{FF2B5EF4-FFF2-40B4-BE49-F238E27FC236}">
                <a16:creationId xmlns:a16="http://schemas.microsoft.com/office/drawing/2014/main" id="{128453F6-AB28-873A-18BE-88FE6EEF4971}"/>
              </a:ext>
            </a:extLst>
          </p:cNvPr>
          <p:cNvSpPr>
            <a:spLocks noGrp="1"/>
          </p:cNvSpPr>
          <p:nvPr>
            <p:ph type="sldNum" sz="quarter" idx="12"/>
          </p:nvPr>
        </p:nvSpPr>
        <p:spPr/>
        <p:txBody>
          <a:bodyPr/>
          <a:lstStyle/>
          <a:p>
            <a:fld id="{EE2D334F-6BBC-4F92-A016-F814A9F7501F}" type="slidenum">
              <a:rPr lang="en-US" smtClean="0"/>
              <a:t>15</a:t>
            </a:fld>
            <a:endParaRPr lang="en-US" dirty="0"/>
          </a:p>
        </p:txBody>
      </p:sp>
      <p:sp>
        <p:nvSpPr>
          <p:cNvPr id="5" name="Title 4">
            <a:extLst>
              <a:ext uri="{FF2B5EF4-FFF2-40B4-BE49-F238E27FC236}">
                <a16:creationId xmlns:a16="http://schemas.microsoft.com/office/drawing/2014/main" id="{4600014D-F497-CC37-CAEF-F61053CB90AC}"/>
              </a:ext>
            </a:extLst>
          </p:cNvPr>
          <p:cNvSpPr>
            <a:spLocks noGrp="1"/>
          </p:cNvSpPr>
          <p:nvPr>
            <p:ph type="title"/>
          </p:nvPr>
        </p:nvSpPr>
        <p:spPr>
          <a:xfrm>
            <a:off x="5891784" y="280461"/>
            <a:ext cx="6300216" cy="1450757"/>
          </a:xfrm>
        </p:spPr>
        <p:txBody>
          <a:bodyPr/>
          <a:lstStyle/>
          <a:p>
            <a:r>
              <a:rPr lang="en-US" dirty="0"/>
              <a:t>Noise Types</a:t>
            </a:r>
          </a:p>
        </p:txBody>
      </p:sp>
      <p:sp>
        <p:nvSpPr>
          <p:cNvPr id="29" name="Rectangle 28">
            <a:extLst>
              <a:ext uri="{FF2B5EF4-FFF2-40B4-BE49-F238E27FC236}">
                <a16:creationId xmlns:a16="http://schemas.microsoft.com/office/drawing/2014/main" id="{7192081A-33EC-7D4A-5A45-4957C43D0D92}"/>
              </a:ext>
              <a:ext uri="{C183D7F6-B498-43B3-948B-1728B52AA6E4}">
                <adec:decorative xmlns:adec="http://schemas.microsoft.com/office/drawing/2017/decorative" val="1"/>
              </a:ext>
            </a:extLst>
          </p:cNvPr>
          <p:cNvSpPr>
            <a:spLocks/>
          </p:cNvSpPr>
          <p:nvPr/>
        </p:nvSpPr>
        <p:spPr>
          <a:xfrm>
            <a:off x="397933" y="286603"/>
            <a:ext cx="5537200" cy="5735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4889B3B-0277-EC2F-B0A8-944D3F201957}"/>
              </a:ext>
            </a:extLst>
          </p:cNvPr>
          <p:cNvPicPr>
            <a:picLocks noChangeAspect="1"/>
          </p:cNvPicPr>
          <p:nvPr/>
        </p:nvPicPr>
        <p:blipFill>
          <a:blip r:embed="rId3"/>
          <a:srcRect l="3981" t="-670" r="50038" b="8889"/>
          <a:stretch>
            <a:fillRect/>
          </a:stretch>
        </p:blipFill>
        <p:spPr>
          <a:xfrm>
            <a:off x="649563" y="372038"/>
            <a:ext cx="2322576" cy="1264381"/>
          </a:xfrm>
          <a:prstGeom prst="rect">
            <a:avLst/>
          </a:prstGeom>
        </p:spPr>
      </p:pic>
      <p:pic>
        <p:nvPicPr>
          <p:cNvPr id="17" name="Picture 16">
            <a:extLst>
              <a:ext uri="{FF2B5EF4-FFF2-40B4-BE49-F238E27FC236}">
                <a16:creationId xmlns:a16="http://schemas.microsoft.com/office/drawing/2014/main" id="{CF80C8CC-8264-988A-7D8E-AE845ADFF785}"/>
              </a:ext>
            </a:extLst>
          </p:cNvPr>
          <p:cNvPicPr>
            <a:picLocks noChangeAspect="1"/>
          </p:cNvPicPr>
          <p:nvPr/>
        </p:nvPicPr>
        <p:blipFill>
          <a:blip r:embed="rId4"/>
          <a:srcRect l="4641" t="1445" r="51697" b="6147"/>
          <a:stretch>
            <a:fillRect/>
          </a:stretch>
        </p:blipFill>
        <p:spPr>
          <a:xfrm>
            <a:off x="649563" y="2380286"/>
            <a:ext cx="2322576" cy="1264382"/>
          </a:xfrm>
          <a:prstGeom prst="rect">
            <a:avLst/>
          </a:prstGeom>
        </p:spPr>
      </p:pic>
      <p:pic>
        <p:nvPicPr>
          <p:cNvPr id="19" name="Picture 18">
            <a:extLst>
              <a:ext uri="{FF2B5EF4-FFF2-40B4-BE49-F238E27FC236}">
                <a16:creationId xmlns:a16="http://schemas.microsoft.com/office/drawing/2014/main" id="{1732FABF-C4A4-B8B9-81F9-D75709A2A30E}"/>
              </a:ext>
            </a:extLst>
          </p:cNvPr>
          <p:cNvPicPr>
            <a:picLocks noChangeAspect="1"/>
          </p:cNvPicPr>
          <p:nvPr/>
        </p:nvPicPr>
        <p:blipFill>
          <a:blip r:embed="rId5"/>
          <a:srcRect l="4939" t="-832" r="51190" b="12767"/>
          <a:stretch>
            <a:fillRect/>
          </a:stretch>
        </p:blipFill>
        <p:spPr>
          <a:xfrm>
            <a:off x="649562" y="4388536"/>
            <a:ext cx="2322577" cy="1264382"/>
          </a:xfrm>
          <a:prstGeom prst="rect">
            <a:avLst/>
          </a:prstGeom>
        </p:spPr>
      </p:pic>
      <p:pic>
        <p:nvPicPr>
          <p:cNvPr id="21" name="Picture 20">
            <a:extLst>
              <a:ext uri="{FF2B5EF4-FFF2-40B4-BE49-F238E27FC236}">
                <a16:creationId xmlns:a16="http://schemas.microsoft.com/office/drawing/2014/main" id="{FE898E9D-90B1-AB68-0DE2-46F5D71FA502}"/>
              </a:ext>
            </a:extLst>
          </p:cNvPr>
          <p:cNvPicPr>
            <a:picLocks noChangeAspect="1"/>
          </p:cNvPicPr>
          <p:nvPr/>
        </p:nvPicPr>
        <p:blipFill>
          <a:blip r:embed="rId6"/>
          <a:srcRect l="44965" t="17607" r="4936" b="61038"/>
          <a:stretch>
            <a:fillRect/>
          </a:stretch>
        </p:blipFill>
        <p:spPr>
          <a:xfrm>
            <a:off x="3447625" y="4388536"/>
            <a:ext cx="2322577" cy="1264381"/>
          </a:xfrm>
          <a:prstGeom prst="rect">
            <a:avLst/>
          </a:prstGeom>
        </p:spPr>
      </p:pic>
      <p:pic>
        <p:nvPicPr>
          <p:cNvPr id="23" name="Picture 22">
            <a:extLst>
              <a:ext uri="{FF2B5EF4-FFF2-40B4-BE49-F238E27FC236}">
                <a16:creationId xmlns:a16="http://schemas.microsoft.com/office/drawing/2014/main" id="{EC4BAD42-BB39-EF96-6E3E-E64D41A17A64}"/>
              </a:ext>
            </a:extLst>
          </p:cNvPr>
          <p:cNvPicPr>
            <a:picLocks noChangeAspect="1"/>
          </p:cNvPicPr>
          <p:nvPr/>
        </p:nvPicPr>
        <p:blipFill>
          <a:blip r:embed="rId7"/>
          <a:srcRect l="1623" t="-3846" r="48279" b="-2"/>
          <a:stretch>
            <a:fillRect/>
          </a:stretch>
        </p:blipFill>
        <p:spPr>
          <a:xfrm>
            <a:off x="3447625" y="372038"/>
            <a:ext cx="2322576" cy="1264381"/>
          </a:xfrm>
          <a:prstGeom prst="rect">
            <a:avLst/>
          </a:prstGeom>
        </p:spPr>
      </p:pic>
      <p:pic>
        <p:nvPicPr>
          <p:cNvPr id="25" name="Picture 24">
            <a:extLst>
              <a:ext uri="{FF2B5EF4-FFF2-40B4-BE49-F238E27FC236}">
                <a16:creationId xmlns:a16="http://schemas.microsoft.com/office/drawing/2014/main" id="{0E35CDBE-41EF-293C-C9C5-84CA1D728174}"/>
              </a:ext>
            </a:extLst>
          </p:cNvPr>
          <p:cNvPicPr>
            <a:picLocks noChangeAspect="1"/>
          </p:cNvPicPr>
          <p:nvPr/>
        </p:nvPicPr>
        <p:blipFill>
          <a:blip r:embed="rId8"/>
          <a:srcRect l="25175" t="18298" r="24442"/>
          <a:stretch>
            <a:fillRect/>
          </a:stretch>
        </p:blipFill>
        <p:spPr>
          <a:xfrm>
            <a:off x="3447626" y="2383857"/>
            <a:ext cx="2322576" cy="1257241"/>
          </a:xfrm>
          <a:prstGeom prst="rect">
            <a:avLst/>
          </a:prstGeom>
        </p:spPr>
      </p:pic>
      <p:sp>
        <p:nvSpPr>
          <p:cNvPr id="32" name="TextBox 31">
            <a:extLst>
              <a:ext uri="{FF2B5EF4-FFF2-40B4-BE49-F238E27FC236}">
                <a16:creationId xmlns:a16="http://schemas.microsoft.com/office/drawing/2014/main" id="{E35E4C3C-0F2B-A284-527A-CA06817EE9D1}"/>
              </a:ext>
            </a:extLst>
          </p:cNvPr>
          <p:cNvSpPr txBox="1"/>
          <p:nvPr/>
        </p:nvSpPr>
        <p:spPr>
          <a:xfrm>
            <a:off x="649562" y="1600047"/>
            <a:ext cx="2322576" cy="369332"/>
          </a:xfrm>
          <a:prstGeom prst="rect">
            <a:avLst/>
          </a:prstGeom>
          <a:noFill/>
        </p:spPr>
        <p:txBody>
          <a:bodyPr wrap="square" rtlCol="0">
            <a:spAutoFit/>
          </a:bodyPr>
          <a:lstStyle/>
          <a:p>
            <a:r>
              <a:rPr lang="en-US" dirty="0"/>
              <a:t>Blur</a:t>
            </a:r>
          </a:p>
        </p:txBody>
      </p:sp>
      <p:sp>
        <p:nvSpPr>
          <p:cNvPr id="59" name="TextBox 58">
            <a:extLst>
              <a:ext uri="{FF2B5EF4-FFF2-40B4-BE49-F238E27FC236}">
                <a16:creationId xmlns:a16="http://schemas.microsoft.com/office/drawing/2014/main" id="{91BC2645-90A7-BC25-1B54-1D6F43B03569}"/>
              </a:ext>
            </a:extLst>
          </p:cNvPr>
          <p:cNvSpPr txBox="1"/>
          <p:nvPr/>
        </p:nvSpPr>
        <p:spPr>
          <a:xfrm>
            <a:off x="649562" y="3641098"/>
            <a:ext cx="2322576" cy="369332"/>
          </a:xfrm>
          <a:prstGeom prst="rect">
            <a:avLst/>
          </a:prstGeom>
          <a:noFill/>
        </p:spPr>
        <p:txBody>
          <a:bodyPr wrap="square" rtlCol="0">
            <a:spAutoFit/>
          </a:bodyPr>
          <a:lstStyle/>
          <a:p>
            <a:r>
              <a:rPr lang="en-US" dirty="0"/>
              <a:t>Weak Ink</a:t>
            </a:r>
          </a:p>
        </p:txBody>
      </p:sp>
      <p:sp>
        <p:nvSpPr>
          <p:cNvPr id="60" name="TextBox 59">
            <a:extLst>
              <a:ext uri="{FF2B5EF4-FFF2-40B4-BE49-F238E27FC236}">
                <a16:creationId xmlns:a16="http://schemas.microsoft.com/office/drawing/2014/main" id="{E160E7D8-E414-5EEF-820E-D6E1867CE4FF}"/>
              </a:ext>
            </a:extLst>
          </p:cNvPr>
          <p:cNvSpPr txBox="1"/>
          <p:nvPr/>
        </p:nvSpPr>
        <p:spPr>
          <a:xfrm>
            <a:off x="649562" y="5652917"/>
            <a:ext cx="2322576" cy="369332"/>
          </a:xfrm>
          <a:prstGeom prst="rect">
            <a:avLst/>
          </a:prstGeom>
          <a:noFill/>
        </p:spPr>
        <p:txBody>
          <a:bodyPr wrap="square" rtlCol="0">
            <a:spAutoFit/>
          </a:bodyPr>
          <a:lstStyle/>
          <a:p>
            <a:r>
              <a:rPr lang="en-US" dirty="0"/>
              <a:t>Salt and Pepper</a:t>
            </a:r>
          </a:p>
        </p:txBody>
      </p:sp>
      <p:sp>
        <p:nvSpPr>
          <p:cNvPr id="61" name="TextBox 60">
            <a:extLst>
              <a:ext uri="{FF2B5EF4-FFF2-40B4-BE49-F238E27FC236}">
                <a16:creationId xmlns:a16="http://schemas.microsoft.com/office/drawing/2014/main" id="{0F52E766-7054-1900-9D40-03676D34089C}"/>
              </a:ext>
            </a:extLst>
          </p:cNvPr>
          <p:cNvSpPr txBox="1"/>
          <p:nvPr/>
        </p:nvSpPr>
        <p:spPr>
          <a:xfrm>
            <a:off x="3447625" y="1638129"/>
            <a:ext cx="2322576" cy="369332"/>
          </a:xfrm>
          <a:prstGeom prst="rect">
            <a:avLst/>
          </a:prstGeom>
          <a:noFill/>
        </p:spPr>
        <p:txBody>
          <a:bodyPr wrap="square" rtlCol="0">
            <a:spAutoFit/>
          </a:bodyPr>
          <a:lstStyle/>
          <a:p>
            <a:r>
              <a:rPr lang="en-US" dirty="0"/>
              <a:t>Scribbles</a:t>
            </a:r>
          </a:p>
        </p:txBody>
      </p:sp>
      <p:sp>
        <p:nvSpPr>
          <p:cNvPr id="62" name="TextBox 61">
            <a:extLst>
              <a:ext uri="{FF2B5EF4-FFF2-40B4-BE49-F238E27FC236}">
                <a16:creationId xmlns:a16="http://schemas.microsoft.com/office/drawing/2014/main" id="{2EA3A474-3395-20B1-CEC3-6494CBADDB7B}"/>
              </a:ext>
            </a:extLst>
          </p:cNvPr>
          <p:cNvSpPr txBox="1"/>
          <p:nvPr/>
        </p:nvSpPr>
        <p:spPr>
          <a:xfrm>
            <a:off x="3447625" y="3641098"/>
            <a:ext cx="2322576" cy="369332"/>
          </a:xfrm>
          <a:prstGeom prst="rect">
            <a:avLst/>
          </a:prstGeom>
          <a:noFill/>
        </p:spPr>
        <p:txBody>
          <a:bodyPr wrap="square" rtlCol="0">
            <a:spAutoFit/>
          </a:bodyPr>
          <a:lstStyle/>
          <a:p>
            <a:r>
              <a:rPr lang="en-US" dirty="0"/>
              <a:t>Ink Stain</a:t>
            </a:r>
          </a:p>
        </p:txBody>
      </p:sp>
      <p:sp>
        <p:nvSpPr>
          <p:cNvPr id="63" name="TextBox 62">
            <a:extLst>
              <a:ext uri="{FF2B5EF4-FFF2-40B4-BE49-F238E27FC236}">
                <a16:creationId xmlns:a16="http://schemas.microsoft.com/office/drawing/2014/main" id="{3EC95D84-E8E0-8613-67FC-A7BA835B8257}"/>
              </a:ext>
            </a:extLst>
          </p:cNvPr>
          <p:cNvSpPr txBox="1"/>
          <p:nvPr/>
        </p:nvSpPr>
        <p:spPr>
          <a:xfrm>
            <a:off x="3447624" y="5644067"/>
            <a:ext cx="2322576" cy="369332"/>
          </a:xfrm>
          <a:prstGeom prst="rect">
            <a:avLst/>
          </a:prstGeom>
          <a:noFill/>
        </p:spPr>
        <p:txBody>
          <a:bodyPr wrap="square" rtlCol="0">
            <a:spAutoFit/>
          </a:bodyPr>
          <a:lstStyle/>
          <a:p>
            <a:r>
              <a:rPr lang="en-US" dirty="0"/>
              <a:t>Watermark</a:t>
            </a:r>
          </a:p>
        </p:txBody>
      </p:sp>
    </p:spTree>
    <p:extLst>
      <p:ext uri="{BB962C8B-B14F-4D97-AF65-F5344CB8AC3E}">
        <p14:creationId xmlns:p14="http://schemas.microsoft.com/office/powerpoint/2010/main" val="302667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0F06-8A3E-26D0-54E0-233AF64229A2}"/>
              </a:ext>
            </a:extLst>
          </p:cNvPr>
          <p:cNvSpPr>
            <a:spLocks noGrp="1"/>
          </p:cNvSpPr>
          <p:nvPr>
            <p:ph type="title"/>
          </p:nvPr>
        </p:nvSpPr>
        <p:spPr/>
        <p:txBody>
          <a:bodyPr/>
          <a:lstStyle/>
          <a:p>
            <a:r>
              <a:rPr lang="en-US" dirty="0"/>
              <a:t>Noise</a:t>
            </a:r>
          </a:p>
        </p:txBody>
      </p:sp>
      <p:sp>
        <p:nvSpPr>
          <p:cNvPr id="3" name="Text Placeholder 2">
            <a:extLst>
              <a:ext uri="{FF2B5EF4-FFF2-40B4-BE49-F238E27FC236}">
                <a16:creationId xmlns:a16="http://schemas.microsoft.com/office/drawing/2014/main" id="{41900B83-4A41-7607-023E-6D634EBD2F23}"/>
              </a:ext>
            </a:extLst>
          </p:cNvPr>
          <p:cNvSpPr>
            <a:spLocks noGrp="1"/>
          </p:cNvSpPr>
          <p:nvPr>
            <p:ph type="body" idx="1"/>
          </p:nvPr>
        </p:nvSpPr>
        <p:spPr/>
        <p:txBody>
          <a:bodyPr/>
          <a:lstStyle/>
          <a:p>
            <a:r>
              <a:rPr lang="en-US" dirty="0"/>
              <a:t>Mistaken for text</a:t>
            </a:r>
          </a:p>
        </p:txBody>
      </p:sp>
      <p:sp>
        <p:nvSpPr>
          <p:cNvPr id="4" name="Content Placeholder 3">
            <a:extLst>
              <a:ext uri="{FF2B5EF4-FFF2-40B4-BE49-F238E27FC236}">
                <a16:creationId xmlns:a16="http://schemas.microsoft.com/office/drawing/2014/main" id="{50869E98-9882-9907-58BF-DD63069B1675}"/>
              </a:ext>
            </a:extLst>
          </p:cNvPr>
          <p:cNvSpPr>
            <a:spLocks noGrp="1"/>
          </p:cNvSpPr>
          <p:nvPr>
            <p:ph sz="half" idx="2"/>
          </p:nvPr>
        </p:nvSpPr>
        <p:spPr/>
        <p:txBody>
          <a:bodyPr/>
          <a:lstStyle/>
          <a:p>
            <a:pPr marL="457200" indent="-457200">
              <a:buFont typeface="+mj-lt"/>
              <a:buAutoNum type="arabicPeriod"/>
            </a:pPr>
            <a:r>
              <a:rPr lang="en-US" dirty="0"/>
              <a:t>Remove noise (pre-processing)</a:t>
            </a:r>
          </a:p>
          <a:p>
            <a:pPr marL="457200" indent="-457200">
              <a:buFont typeface="+mj-lt"/>
              <a:buAutoNum type="arabicPeriod"/>
            </a:pPr>
            <a:r>
              <a:rPr lang="en-US" dirty="0"/>
              <a:t>Spellcheck (post-processing)</a:t>
            </a:r>
          </a:p>
        </p:txBody>
      </p:sp>
      <p:sp>
        <p:nvSpPr>
          <p:cNvPr id="5" name="Text Placeholder 4">
            <a:extLst>
              <a:ext uri="{FF2B5EF4-FFF2-40B4-BE49-F238E27FC236}">
                <a16:creationId xmlns:a16="http://schemas.microsoft.com/office/drawing/2014/main" id="{565C8BA8-49FB-0EF9-7DE9-7E8939AF6B6D}"/>
              </a:ext>
            </a:extLst>
          </p:cNvPr>
          <p:cNvSpPr>
            <a:spLocks noGrp="1"/>
          </p:cNvSpPr>
          <p:nvPr>
            <p:ph type="body" sz="quarter" idx="3"/>
          </p:nvPr>
        </p:nvSpPr>
        <p:spPr/>
        <p:txBody>
          <a:bodyPr/>
          <a:lstStyle/>
          <a:p>
            <a:r>
              <a:rPr lang="en-US" dirty="0"/>
              <a:t>Obscured Text</a:t>
            </a:r>
          </a:p>
        </p:txBody>
      </p:sp>
      <p:sp>
        <p:nvSpPr>
          <p:cNvPr id="6" name="Content Placeholder 5">
            <a:extLst>
              <a:ext uri="{FF2B5EF4-FFF2-40B4-BE49-F238E27FC236}">
                <a16:creationId xmlns:a16="http://schemas.microsoft.com/office/drawing/2014/main" id="{180FCCA5-FC12-F876-3FE7-E0E33562120D}"/>
              </a:ext>
            </a:extLst>
          </p:cNvPr>
          <p:cNvSpPr>
            <a:spLocks noGrp="1"/>
          </p:cNvSpPr>
          <p:nvPr>
            <p:ph sz="quarter" idx="4"/>
          </p:nvPr>
        </p:nvSpPr>
        <p:spPr/>
        <p:txBody>
          <a:bodyPr/>
          <a:lstStyle/>
          <a:p>
            <a:pPr marL="0" indent="0">
              <a:buNone/>
            </a:pPr>
            <a:r>
              <a:rPr lang="en-US" dirty="0"/>
              <a:t>OCR needs to know what to do with the unreadable space (related to layout struggles)</a:t>
            </a:r>
          </a:p>
        </p:txBody>
      </p:sp>
      <p:sp>
        <p:nvSpPr>
          <p:cNvPr id="7" name="Slide Number Placeholder 6">
            <a:extLst>
              <a:ext uri="{FF2B5EF4-FFF2-40B4-BE49-F238E27FC236}">
                <a16:creationId xmlns:a16="http://schemas.microsoft.com/office/drawing/2014/main" id="{5C741E45-865E-6BCF-B546-EF14AF149713}"/>
              </a:ext>
            </a:extLst>
          </p:cNvPr>
          <p:cNvSpPr>
            <a:spLocks noGrp="1"/>
          </p:cNvSpPr>
          <p:nvPr>
            <p:ph type="sldNum" sz="quarter" idx="12"/>
          </p:nvPr>
        </p:nvSpPr>
        <p:spPr/>
        <p:txBody>
          <a:bodyPr/>
          <a:lstStyle/>
          <a:p>
            <a:fld id="{EE2D334F-6BBC-4F92-A016-F814A9F7501F}" type="slidenum">
              <a:rPr lang="en-US" smtClean="0"/>
              <a:t>16</a:t>
            </a:fld>
            <a:endParaRPr lang="en-US" dirty="0"/>
          </a:p>
        </p:txBody>
      </p:sp>
      <p:sp>
        <p:nvSpPr>
          <p:cNvPr id="8" name="Footer Placeholder 7">
            <a:extLst>
              <a:ext uri="{FF2B5EF4-FFF2-40B4-BE49-F238E27FC236}">
                <a16:creationId xmlns:a16="http://schemas.microsoft.com/office/drawing/2014/main" id="{D24E2558-4CB8-1425-8193-921289348F7D}"/>
              </a:ext>
            </a:extLst>
          </p:cNvPr>
          <p:cNvSpPr>
            <a:spLocks noGrp="1"/>
          </p:cNvSpPr>
          <p:nvPr>
            <p:ph type="ftr" sz="quarter" idx="11"/>
          </p:nvPr>
        </p:nvSpPr>
        <p:spPr/>
        <p:txBody>
          <a:bodyPr/>
          <a:lstStyle/>
          <a:p>
            <a:r>
              <a:rPr lang="en-US" dirty="0"/>
              <a:t>Case Study</a:t>
            </a:r>
          </a:p>
        </p:txBody>
      </p:sp>
      <p:grpSp>
        <p:nvGrpSpPr>
          <p:cNvPr id="20" name="Group 19">
            <a:extLst>
              <a:ext uri="{FF2B5EF4-FFF2-40B4-BE49-F238E27FC236}">
                <a16:creationId xmlns:a16="http://schemas.microsoft.com/office/drawing/2014/main" id="{6AF91142-E9D8-0E1E-1C3B-9441481BFEE2}"/>
              </a:ext>
            </a:extLst>
          </p:cNvPr>
          <p:cNvGrpSpPr/>
          <p:nvPr/>
        </p:nvGrpSpPr>
        <p:grpSpPr>
          <a:xfrm>
            <a:off x="6533726" y="3642813"/>
            <a:ext cx="4560994" cy="2468926"/>
            <a:chOff x="6533726" y="3642813"/>
            <a:chExt cx="4560994" cy="2468926"/>
          </a:xfrm>
        </p:grpSpPr>
        <p:pic>
          <p:nvPicPr>
            <p:cNvPr id="9" name="Picture 8">
              <a:extLst>
                <a:ext uri="{FF2B5EF4-FFF2-40B4-BE49-F238E27FC236}">
                  <a16:creationId xmlns:a16="http://schemas.microsoft.com/office/drawing/2014/main" id="{8EA3BDCC-C4D7-81E2-EB35-FBEA9459E76D}"/>
                </a:ext>
              </a:extLst>
            </p:cNvPr>
            <p:cNvPicPr>
              <a:picLocks noChangeAspect="1"/>
            </p:cNvPicPr>
            <p:nvPr/>
          </p:nvPicPr>
          <p:blipFill>
            <a:blip r:embed="rId2"/>
            <a:srcRect l="25175" t="18298" r="24442"/>
            <a:stretch>
              <a:fillRect/>
            </a:stretch>
          </p:blipFill>
          <p:spPr>
            <a:xfrm>
              <a:off x="6533726" y="3642813"/>
              <a:ext cx="4560994" cy="2468926"/>
            </a:xfrm>
            <a:prstGeom prst="rect">
              <a:avLst/>
            </a:prstGeom>
          </p:spPr>
        </p:pic>
        <p:cxnSp>
          <p:nvCxnSpPr>
            <p:cNvPr id="11" name="Straight Arrow Connector 10">
              <a:extLst>
                <a:ext uri="{FF2B5EF4-FFF2-40B4-BE49-F238E27FC236}">
                  <a16:creationId xmlns:a16="http://schemas.microsoft.com/office/drawing/2014/main" id="{DB5AAAF1-D184-5A1A-90B4-54B12CFD0CD3}"/>
                </a:ext>
              </a:extLst>
            </p:cNvPr>
            <p:cNvCxnSpPr/>
            <p:nvPr/>
          </p:nvCxnSpPr>
          <p:spPr>
            <a:xfrm>
              <a:off x="8298180" y="3943350"/>
              <a:ext cx="17373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3BCC1E-10F8-AAD7-CBE9-C51551161619}"/>
                </a:ext>
              </a:extLst>
            </p:cNvPr>
            <p:cNvCxnSpPr>
              <a:cxnSpLocks/>
            </p:cNvCxnSpPr>
            <p:nvPr/>
          </p:nvCxnSpPr>
          <p:spPr>
            <a:xfrm>
              <a:off x="8508989" y="4175760"/>
              <a:ext cx="17551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6789C5-55A8-767B-A233-1CAF08BFD90D}"/>
                </a:ext>
              </a:extLst>
            </p:cNvPr>
            <p:cNvCxnSpPr>
              <a:cxnSpLocks/>
            </p:cNvCxnSpPr>
            <p:nvPr/>
          </p:nvCxnSpPr>
          <p:spPr>
            <a:xfrm>
              <a:off x="8508989" y="4476750"/>
              <a:ext cx="20294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7993FC-CCF1-AF4D-873D-E9CC947B7CC4}"/>
                </a:ext>
              </a:extLst>
            </p:cNvPr>
            <p:cNvCxnSpPr>
              <a:cxnSpLocks/>
            </p:cNvCxnSpPr>
            <p:nvPr/>
          </p:nvCxnSpPr>
          <p:spPr>
            <a:xfrm>
              <a:off x="8604239" y="4739640"/>
              <a:ext cx="22885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92F127-EF3E-5530-599C-322ADC892CFA}"/>
                </a:ext>
              </a:extLst>
            </p:cNvPr>
            <p:cNvCxnSpPr>
              <a:cxnSpLocks/>
            </p:cNvCxnSpPr>
            <p:nvPr/>
          </p:nvCxnSpPr>
          <p:spPr>
            <a:xfrm>
              <a:off x="8783309" y="5288280"/>
              <a:ext cx="17551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312428FD-94A3-DBF2-11AB-D552018D77F5}"/>
              </a:ext>
            </a:extLst>
          </p:cNvPr>
          <p:cNvPicPr>
            <a:picLocks noChangeAspect="1"/>
          </p:cNvPicPr>
          <p:nvPr/>
        </p:nvPicPr>
        <p:blipFill>
          <a:blip r:embed="rId3"/>
          <a:srcRect l="1623" t="-3846" r="48279" b="-2"/>
          <a:stretch>
            <a:fillRect/>
          </a:stretch>
        </p:blipFill>
        <p:spPr>
          <a:xfrm>
            <a:off x="1076726" y="3628792"/>
            <a:ext cx="4560994" cy="2482947"/>
          </a:xfrm>
          <a:prstGeom prst="rect">
            <a:avLst/>
          </a:prstGeom>
        </p:spPr>
      </p:pic>
      <p:pic>
        <p:nvPicPr>
          <p:cNvPr id="3074" name="Picture 2" descr="Erase, eraser, remove icon icon - Download on Iconfinder">
            <a:extLst>
              <a:ext uri="{FF2B5EF4-FFF2-40B4-BE49-F238E27FC236}">
                <a16:creationId xmlns:a16="http://schemas.microsoft.com/office/drawing/2014/main" id="{3B699FD9-8756-6F50-B847-E42B8E8F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712" y="3225135"/>
            <a:ext cx="1481003" cy="14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92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FE74-02D6-475C-96B2-4B07D3E42848}"/>
              </a:ext>
            </a:extLst>
          </p:cNvPr>
          <p:cNvSpPr>
            <a:spLocks noGrp="1"/>
          </p:cNvSpPr>
          <p:nvPr>
            <p:ph type="title"/>
          </p:nvPr>
        </p:nvSpPr>
        <p:spPr/>
        <p:txBody>
          <a:bodyPr/>
          <a:lstStyle/>
          <a:p>
            <a:r>
              <a:rPr lang="en-US" dirty="0"/>
              <a:t>Writing Systems</a:t>
            </a:r>
          </a:p>
        </p:txBody>
      </p:sp>
      <p:sp>
        <p:nvSpPr>
          <p:cNvPr id="3" name="Content Placeholder 2">
            <a:extLst>
              <a:ext uri="{FF2B5EF4-FFF2-40B4-BE49-F238E27FC236}">
                <a16:creationId xmlns:a16="http://schemas.microsoft.com/office/drawing/2014/main" id="{CFEB3A5B-D902-2771-32AB-1ADBD3B8E32A}"/>
              </a:ext>
            </a:extLst>
          </p:cNvPr>
          <p:cNvSpPr>
            <a:spLocks noGrp="1"/>
          </p:cNvSpPr>
          <p:nvPr>
            <p:ph idx="1"/>
          </p:nvPr>
        </p:nvSpPr>
        <p:spPr/>
        <p:txBody>
          <a:bodyPr/>
          <a:lstStyle/>
          <a:p>
            <a:pPr>
              <a:buFont typeface="Arial" panose="020B0604020202020204" pitchFamily="34" charset="0"/>
              <a:buChar char="•"/>
            </a:pPr>
            <a:r>
              <a:rPr lang="en-US" dirty="0"/>
              <a:t>Most OCR are made for Latin based written languages: English, Spanish, German, etc.</a:t>
            </a:r>
          </a:p>
          <a:p>
            <a:pPr>
              <a:buFont typeface="Arial" panose="020B0604020202020204" pitchFamily="34" charset="0"/>
              <a:buChar char="•"/>
            </a:pPr>
            <a:r>
              <a:rPr lang="en-US" dirty="0"/>
              <a:t>Latin is the most widely used writing system</a:t>
            </a:r>
          </a:p>
          <a:p>
            <a:pPr>
              <a:buFont typeface="Arial" panose="020B0604020202020204" pitchFamily="34" charset="0"/>
              <a:buChar char="•"/>
            </a:pPr>
            <a:r>
              <a:rPr lang="en-US" dirty="0"/>
              <a:t>OCR tech is limited to characters it has been exposed to previously</a:t>
            </a:r>
          </a:p>
          <a:p>
            <a:pPr>
              <a:buFont typeface="Arial" panose="020B0604020202020204" pitchFamily="34" charset="0"/>
              <a:buChar char="•"/>
            </a:pPr>
            <a:r>
              <a:rPr lang="en-US" dirty="0"/>
              <a:t>Arabic, the third most widely used writing system is very different from Latin</a:t>
            </a:r>
          </a:p>
          <a:p>
            <a:pPr lvl="1">
              <a:buFont typeface="Arial" panose="020B0604020202020204" pitchFamily="34" charset="0"/>
              <a:buChar char="•"/>
            </a:pPr>
            <a:r>
              <a:rPr lang="en-US" dirty="0"/>
              <a:t>Diacritics</a:t>
            </a:r>
          </a:p>
          <a:p>
            <a:pPr lvl="1">
              <a:buFont typeface="Arial" panose="020B0604020202020204" pitchFamily="34" charset="0"/>
              <a:buChar char="•"/>
            </a:pPr>
            <a:r>
              <a:rPr lang="en-US" dirty="0"/>
              <a:t>Cursive or connected characters</a:t>
            </a:r>
          </a:p>
        </p:txBody>
      </p:sp>
      <p:sp>
        <p:nvSpPr>
          <p:cNvPr id="4" name="Slide Number Placeholder 3">
            <a:extLst>
              <a:ext uri="{FF2B5EF4-FFF2-40B4-BE49-F238E27FC236}">
                <a16:creationId xmlns:a16="http://schemas.microsoft.com/office/drawing/2014/main" id="{FC847378-956D-BBB0-03F0-529414BA0535}"/>
              </a:ext>
            </a:extLst>
          </p:cNvPr>
          <p:cNvSpPr>
            <a:spLocks noGrp="1"/>
          </p:cNvSpPr>
          <p:nvPr>
            <p:ph type="sldNum" sz="quarter" idx="12"/>
          </p:nvPr>
        </p:nvSpPr>
        <p:spPr/>
        <p:txBody>
          <a:bodyPr/>
          <a:lstStyle/>
          <a:p>
            <a:fld id="{EE2D334F-6BBC-4F92-A016-F814A9F7501F}" type="slidenum">
              <a:rPr lang="en-US" smtClean="0"/>
              <a:t>17</a:t>
            </a:fld>
            <a:endParaRPr lang="en-US" dirty="0"/>
          </a:p>
        </p:txBody>
      </p:sp>
      <p:sp>
        <p:nvSpPr>
          <p:cNvPr id="5" name="Footer Placeholder 4">
            <a:extLst>
              <a:ext uri="{FF2B5EF4-FFF2-40B4-BE49-F238E27FC236}">
                <a16:creationId xmlns:a16="http://schemas.microsoft.com/office/drawing/2014/main" id="{B0202976-016C-4CAC-BDE2-DADDEF428337}"/>
              </a:ext>
            </a:extLst>
          </p:cNvPr>
          <p:cNvSpPr>
            <a:spLocks noGrp="1"/>
          </p:cNvSpPr>
          <p:nvPr>
            <p:ph type="ftr" sz="quarter" idx="11"/>
          </p:nvPr>
        </p:nvSpPr>
        <p:spPr/>
        <p:txBody>
          <a:bodyPr/>
          <a:lstStyle/>
          <a:p>
            <a:r>
              <a:rPr lang="en-US" dirty="0"/>
              <a:t>Case Study</a:t>
            </a:r>
          </a:p>
        </p:txBody>
      </p:sp>
      <p:pic>
        <p:nvPicPr>
          <p:cNvPr id="7" name="Picture 6" descr="A close up of a black and white text&#10;&#10;AI-generated content may be incorrect.">
            <a:extLst>
              <a:ext uri="{FF2B5EF4-FFF2-40B4-BE49-F238E27FC236}">
                <a16:creationId xmlns:a16="http://schemas.microsoft.com/office/drawing/2014/main" id="{620BF2DF-607D-6ED2-8111-3D0008D1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96" y="4244420"/>
            <a:ext cx="7725793" cy="1920019"/>
          </a:xfrm>
          <a:prstGeom prst="rect">
            <a:avLst/>
          </a:prstGeom>
        </p:spPr>
      </p:pic>
    </p:spTree>
    <p:extLst>
      <p:ext uri="{BB962C8B-B14F-4D97-AF65-F5344CB8AC3E}">
        <p14:creationId xmlns:p14="http://schemas.microsoft.com/office/powerpoint/2010/main" val="290029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7748-91EF-3B29-1029-A5734C2EB891}"/>
              </a:ext>
            </a:extLst>
          </p:cNvPr>
          <p:cNvSpPr>
            <a:spLocks noGrp="1"/>
          </p:cNvSpPr>
          <p:nvPr>
            <p:ph type="title"/>
          </p:nvPr>
        </p:nvSpPr>
        <p:spPr/>
        <p:txBody>
          <a:bodyPr/>
          <a:lstStyle/>
          <a:p>
            <a:r>
              <a:rPr lang="en-US" dirty="0"/>
              <a:t>Why is Writing System a Challenge </a:t>
            </a:r>
          </a:p>
        </p:txBody>
      </p:sp>
      <p:sp>
        <p:nvSpPr>
          <p:cNvPr id="3" name="Content Placeholder 2">
            <a:extLst>
              <a:ext uri="{FF2B5EF4-FFF2-40B4-BE49-F238E27FC236}">
                <a16:creationId xmlns:a16="http://schemas.microsoft.com/office/drawing/2014/main" id="{8C2DEC61-92B3-D885-123C-A907D3089BA8}"/>
              </a:ext>
            </a:extLst>
          </p:cNvPr>
          <p:cNvSpPr>
            <a:spLocks noGrp="1"/>
          </p:cNvSpPr>
          <p:nvPr>
            <p:ph idx="1"/>
          </p:nvPr>
        </p:nvSpPr>
        <p:spPr/>
        <p:txBody>
          <a:bodyPr/>
          <a:lstStyle/>
          <a:p>
            <a:pPr>
              <a:buFont typeface="Arial" panose="020B0604020202020204" pitchFamily="34" charset="0"/>
              <a:buChar char="•"/>
            </a:pPr>
            <a:r>
              <a:rPr lang="en-US" dirty="0"/>
              <a:t> Need to adjust Text Line Detection box sizes</a:t>
            </a:r>
          </a:p>
          <a:p>
            <a:pPr>
              <a:buFont typeface="Arial" panose="020B0604020202020204" pitchFamily="34" charset="0"/>
              <a:buChar char="•"/>
            </a:pPr>
            <a:r>
              <a:rPr lang="en-US" dirty="0"/>
              <a:t>Noise prevention techniques can remove diacritics</a:t>
            </a:r>
          </a:p>
        </p:txBody>
      </p:sp>
      <p:sp>
        <p:nvSpPr>
          <p:cNvPr id="4" name="Slide Number Placeholder 3">
            <a:extLst>
              <a:ext uri="{FF2B5EF4-FFF2-40B4-BE49-F238E27FC236}">
                <a16:creationId xmlns:a16="http://schemas.microsoft.com/office/drawing/2014/main" id="{87DE0ED7-ECB3-EC2C-E527-B3B3556B0FB1}"/>
              </a:ext>
            </a:extLst>
          </p:cNvPr>
          <p:cNvSpPr>
            <a:spLocks noGrp="1"/>
          </p:cNvSpPr>
          <p:nvPr>
            <p:ph type="sldNum" sz="quarter" idx="12"/>
          </p:nvPr>
        </p:nvSpPr>
        <p:spPr/>
        <p:txBody>
          <a:bodyPr/>
          <a:lstStyle/>
          <a:p>
            <a:fld id="{EE2D334F-6BBC-4F92-A016-F814A9F7501F}" type="slidenum">
              <a:rPr lang="en-US" smtClean="0"/>
              <a:t>18</a:t>
            </a:fld>
            <a:endParaRPr lang="en-US" dirty="0"/>
          </a:p>
        </p:txBody>
      </p:sp>
      <p:sp>
        <p:nvSpPr>
          <p:cNvPr id="5" name="Footer Placeholder 4">
            <a:extLst>
              <a:ext uri="{FF2B5EF4-FFF2-40B4-BE49-F238E27FC236}">
                <a16:creationId xmlns:a16="http://schemas.microsoft.com/office/drawing/2014/main" id="{FA4CE8EA-46B9-A477-A4AD-9E52AB0C83FD}"/>
              </a:ext>
            </a:extLst>
          </p:cNvPr>
          <p:cNvSpPr>
            <a:spLocks noGrp="1"/>
          </p:cNvSpPr>
          <p:nvPr>
            <p:ph type="ftr" sz="quarter" idx="11"/>
          </p:nvPr>
        </p:nvSpPr>
        <p:spPr/>
        <p:txBody>
          <a:bodyPr/>
          <a:lstStyle/>
          <a:p>
            <a:r>
              <a:rPr lang="en-US" dirty="0"/>
              <a:t>Case Study</a:t>
            </a:r>
          </a:p>
        </p:txBody>
      </p:sp>
      <p:pic>
        <p:nvPicPr>
          <p:cNvPr id="7" name="Picture 6">
            <a:extLst>
              <a:ext uri="{FF2B5EF4-FFF2-40B4-BE49-F238E27FC236}">
                <a16:creationId xmlns:a16="http://schemas.microsoft.com/office/drawing/2014/main" id="{E5FB1860-0778-9DBA-5C2B-052215AFF60A}"/>
              </a:ext>
            </a:extLst>
          </p:cNvPr>
          <p:cNvPicPr>
            <a:picLocks noChangeAspect="1"/>
          </p:cNvPicPr>
          <p:nvPr/>
        </p:nvPicPr>
        <p:blipFill>
          <a:blip r:embed="rId3"/>
          <a:stretch>
            <a:fillRect/>
          </a:stretch>
        </p:blipFill>
        <p:spPr>
          <a:xfrm>
            <a:off x="237066" y="4720194"/>
            <a:ext cx="11717867" cy="910047"/>
          </a:xfrm>
          <a:prstGeom prst="rect">
            <a:avLst/>
          </a:prstGeom>
        </p:spPr>
      </p:pic>
      <p:sp>
        <p:nvSpPr>
          <p:cNvPr id="8" name="TextBox 7">
            <a:extLst>
              <a:ext uri="{FF2B5EF4-FFF2-40B4-BE49-F238E27FC236}">
                <a16:creationId xmlns:a16="http://schemas.microsoft.com/office/drawing/2014/main" id="{77B75DF1-1BE0-8370-CBFA-88BD6D2F8E12}"/>
              </a:ext>
            </a:extLst>
          </p:cNvPr>
          <p:cNvSpPr txBox="1"/>
          <p:nvPr/>
        </p:nvSpPr>
        <p:spPr>
          <a:xfrm>
            <a:off x="2669410" y="5684428"/>
            <a:ext cx="6914137" cy="369332"/>
          </a:xfrm>
          <a:prstGeom prst="rect">
            <a:avLst/>
          </a:prstGeom>
          <a:noFill/>
        </p:spPr>
        <p:txBody>
          <a:bodyPr wrap="none" rtlCol="0">
            <a:spAutoFit/>
          </a:bodyPr>
          <a:lstStyle/>
          <a:p>
            <a:r>
              <a:rPr lang="en-US" dirty="0"/>
              <a:t>Example from model which identifies full lines of text (instead of words)</a:t>
            </a:r>
          </a:p>
        </p:txBody>
      </p:sp>
      <p:sp>
        <p:nvSpPr>
          <p:cNvPr id="9" name="TextBox 8">
            <a:extLst>
              <a:ext uri="{FF2B5EF4-FFF2-40B4-BE49-F238E27FC236}">
                <a16:creationId xmlns:a16="http://schemas.microsoft.com/office/drawing/2014/main" id="{69A25F8E-C839-285E-80B4-108F1741075F}"/>
              </a:ext>
            </a:extLst>
          </p:cNvPr>
          <p:cNvSpPr txBox="1"/>
          <p:nvPr/>
        </p:nvSpPr>
        <p:spPr>
          <a:xfrm>
            <a:off x="2669410" y="3857414"/>
            <a:ext cx="6093994" cy="369332"/>
          </a:xfrm>
          <a:prstGeom prst="rect">
            <a:avLst/>
          </a:prstGeom>
          <a:noFill/>
        </p:spPr>
        <p:txBody>
          <a:bodyPr wrap="square">
            <a:spAutoFit/>
          </a:bodyPr>
          <a:lstStyle/>
          <a:p>
            <a:pPr algn="ctr"/>
            <a:r>
              <a:rPr lang="en-US" dirty="0"/>
              <a:t>Areas with low confidence</a:t>
            </a:r>
          </a:p>
        </p:txBody>
      </p:sp>
      <p:cxnSp>
        <p:nvCxnSpPr>
          <p:cNvPr id="15" name="Straight Arrow Connector 14">
            <a:extLst>
              <a:ext uri="{FF2B5EF4-FFF2-40B4-BE49-F238E27FC236}">
                <a16:creationId xmlns:a16="http://schemas.microsoft.com/office/drawing/2014/main" id="{1CBA1151-5F02-7E77-D13E-D5C8EC9CE61C}"/>
              </a:ext>
            </a:extLst>
          </p:cNvPr>
          <p:cNvCxnSpPr>
            <a:stCxn id="9" idx="2"/>
          </p:cNvCxnSpPr>
          <p:nvPr/>
        </p:nvCxnSpPr>
        <p:spPr>
          <a:xfrm flipH="1">
            <a:off x="1152939" y="4226746"/>
            <a:ext cx="4563468" cy="6155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FE1856-ACC5-781A-CBF9-31406D30C4C9}"/>
              </a:ext>
            </a:extLst>
          </p:cNvPr>
          <p:cNvCxnSpPr>
            <a:cxnSpLocks/>
            <a:stCxn id="9" idx="2"/>
          </p:cNvCxnSpPr>
          <p:nvPr/>
        </p:nvCxnSpPr>
        <p:spPr>
          <a:xfrm flipH="1">
            <a:off x="2669410" y="4226746"/>
            <a:ext cx="3046997" cy="10948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0C9C39-E6E6-6DFA-97FE-A887ADF3944C}"/>
              </a:ext>
            </a:extLst>
          </p:cNvPr>
          <p:cNvCxnSpPr>
            <a:cxnSpLocks/>
            <a:stCxn id="9" idx="2"/>
          </p:cNvCxnSpPr>
          <p:nvPr/>
        </p:nvCxnSpPr>
        <p:spPr>
          <a:xfrm flipH="1">
            <a:off x="4746994" y="4226746"/>
            <a:ext cx="969413" cy="6457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71DE4B-7EC0-F3B1-FA60-6E3889917112}"/>
              </a:ext>
            </a:extLst>
          </p:cNvPr>
          <p:cNvCxnSpPr>
            <a:cxnSpLocks/>
            <a:stCxn id="9" idx="2"/>
          </p:cNvCxnSpPr>
          <p:nvPr/>
        </p:nvCxnSpPr>
        <p:spPr>
          <a:xfrm>
            <a:off x="5716407" y="4226746"/>
            <a:ext cx="1089910" cy="986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4BF321-C4BD-B246-8032-08082BD61F17}"/>
              </a:ext>
            </a:extLst>
          </p:cNvPr>
          <p:cNvCxnSpPr>
            <a:cxnSpLocks/>
            <a:stCxn id="9" idx="2"/>
          </p:cNvCxnSpPr>
          <p:nvPr/>
        </p:nvCxnSpPr>
        <p:spPr>
          <a:xfrm>
            <a:off x="5716407" y="4226746"/>
            <a:ext cx="3046997" cy="609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40A13B-E4D8-FEC1-4B08-A72A954E93E8}"/>
              </a:ext>
            </a:extLst>
          </p:cNvPr>
          <p:cNvCxnSpPr>
            <a:cxnSpLocks/>
            <a:stCxn id="9" idx="2"/>
          </p:cNvCxnSpPr>
          <p:nvPr/>
        </p:nvCxnSpPr>
        <p:spPr>
          <a:xfrm>
            <a:off x="5716407" y="4226746"/>
            <a:ext cx="5062038" cy="764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DE7E33-88AD-1EAB-123B-6DD458787D14}"/>
              </a:ext>
            </a:extLst>
          </p:cNvPr>
          <p:cNvCxnSpPr>
            <a:cxnSpLocks/>
            <a:stCxn id="9" idx="2"/>
          </p:cNvCxnSpPr>
          <p:nvPr/>
        </p:nvCxnSpPr>
        <p:spPr>
          <a:xfrm>
            <a:off x="5716407" y="4226746"/>
            <a:ext cx="5494932" cy="609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0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C541-DE50-AC31-33F9-1C54633402D9}"/>
              </a:ext>
            </a:extLst>
          </p:cNvPr>
          <p:cNvSpPr>
            <a:spLocks noGrp="1"/>
          </p:cNvSpPr>
          <p:nvPr>
            <p:ph type="title"/>
          </p:nvPr>
        </p:nvSpPr>
        <p:spPr/>
        <p:txBody>
          <a:bodyPr/>
          <a:lstStyle/>
          <a:p>
            <a:r>
              <a:rPr lang="en-US" dirty="0"/>
              <a:t>Results – Models, Writing Systems, and Layout</a:t>
            </a:r>
          </a:p>
        </p:txBody>
      </p:sp>
      <p:sp>
        <p:nvSpPr>
          <p:cNvPr id="3" name="Content Placeholder 2">
            <a:extLst>
              <a:ext uri="{FF2B5EF4-FFF2-40B4-BE49-F238E27FC236}">
                <a16:creationId xmlns:a16="http://schemas.microsoft.com/office/drawing/2014/main" id="{400B1A3B-3609-8452-7621-791551DAFEEB}"/>
              </a:ext>
            </a:extLst>
          </p:cNvPr>
          <p:cNvSpPr>
            <a:spLocks noGrp="1"/>
          </p:cNvSpPr>
          <p:nvPr>
            <p:ph idx="1"/>
          </p:nvPr>
        </p:nvSpPr>
        <p:spPr/>
        <p:txBody>
          <a:bodyPr/>
          <a:lstStyle/>
          <a:p>
            <a:pPr>
              <a:buFont typeface="Arial" panose="020B0604020202020204" pitchFamily="34" charset="0"/>
              <a:buChar char="•"/>
            </a:pPr>
            <a:r>
              <a:rPr lang="en-US" dirty="0"/>
              <a:t>Some OCR models cost money</a:t>
            </a:r>
          </a:p>
          <a:p>
            <a:pPr>
              <a:buFont typeface="Arial" panose="020B0604020202020204" pitchFamily="34" charset="0"/>
              <a:buChar char="•"/>
            </a:pPr>
            <a:r>
              <a:rPr lang="en-US" dirty="0"/>
              <a:t>Some were easier to use</a:t>
            </a:r>
          </a:p>
          <a:p>
            <a:pPr>
              <a:buFont typeface="Arial" panose="020B0604020202020204" pitchFamily="34" charset="0"/>
              <a:buChar char="•"/>
            </a:pPr>
            <a:r>
              <a:rPr lang="en-US" dirty="0"/>
              <a:t>Some had limited support for languages</a:t>
            </a:r>
          </a:p>
          <a:p>
            <a:pPr>
              <a:buFont typeface="Arial" panose="020B0604020202020204" pitchFamily="34" charset="0"/>
              <a:buChar char="•"/>
            </a:pPr>
            <a:r>
              <a:rPr lang="en-US" dirty="0"/>
              <a:t>Did not talk much about layouts, still important though</a:t>
            </a:r>
          </a:p>
          <a:p>
            <a:endParaRPr lang="en-US" dirty="0"/>
          </a:p>
        </p:txBody>
      </p:sp>
      <p:sp>
        <p:nvSpPr>
          <p:cNvPr id="4" name="Slide Number Placeholder 3">
            <a:extLst>
              <a:ext uri="{FF2B5EF4-FFF2-40B4-BE49-F238E27FC236}">
                <a16:creationId xmlns:a16="http://schemas.microsoft.com/office/drawing/2014/main" id="{FC5FFF5B-9159-9CC0-7672-5ECCDDC3C80A}"/>
              </a:ext>
            </a:extLst>
          </p:cNvPr>
          <p:cNvSpPr>
            <a:spLocks noGrp="1"/>
          </p:cNvSpPr>
          <p:nvPr>
            <p:ph type="sldNum" sz="quarter" idx="12"/>
          </p:nvPr>
        </p:nvSpPr>
        <p:spPr/>
        <p:txBody>
          <a:bodyPr/>
          <a:lstStyle/>
          <a:p>
            <a:fld id="{EE2D334F-6BBC-4F92-A016-F814A9F7501F}" type="slidenum">
              <a:rPr lang="en-US" smtClean="0"/>
              <a:t>19</a:t>
            </a:fld>
            <a:endParaRPr lang="en-US" dirty="0"/>
          </a:p>
        </p:txBody>
      </p:sp>
      <p:sp>
        <p:nvSpPr>
          <p:cNvPr id="5" name="Footer Placeholder 4">
            <a:extLst>
              <a:ext uri="{FF2B5EF4-FFF2-40B4-BE49-F238E27FC236}">
                <a16:creationId xmlns:a16="http://schemas.microsoft.com/office/drawing/2014/main" id="{33B94A10-40C9-DA87-9C7B-6319651B893C}"/>
              </a:ext>
            </a:extLst>
          </p:cNvPr>
          <p:cNvSpPr>
            <a:spLocks noGrp="1"/>
          </p:cNvSpPr>
          <p:nvPr>
            <p:ph type="ftr" sz="quarter" idx="11"/>
          </p:nvPr>
        </p:nvSpPr>
        <p:spPr/>
        <p:txBody>
          <a:bodyPr/>
          <a:lstStyle/>
          <a:p>
            <a:r>
              <a:rPr lang="en-US" dirty="0"/>
              <a:t>Case Study</a:t>
            </a:r>
          </a:p>
        </p:txBody>
      </p:sp>
      <p:graphicFrame>
        <p:nvGraphicFramePr>
          <p:cNvPr id="6" name="Table 5">
            <a:extLst>
              <a:ext uri="{FF2B5EF4-FFF2-40B4-BE49-F238E27FC236}">
                <a16:creationId xmlns:a16="http://schemas.microsoft.com/office/drawing/2014/main" id="{87F68B9F-1EFC-4DBF-3D45-44479470E2A9}"/>
              </a:ext>
            </a:extLst>
          </p:cNvPr>
          <p:cNvGraphicFramePr>
            <a:graphicFrameLocks noGrp="1"/>
          </p:cNvGraphicFramePr>
          <p:nvPr>
            <p:extLst>
              <p:ext uri="{D42A27DB-BD31-4B8C-83A1-F6EECF244321}">
                <p14:modId xmlns:p14="http://schemas.microsoft.com/office/powerpoint/2010/main" val="4175447940"/>
              </p:ext>
            </p:extLst>
          </p:nvPr>
        </p:nvGraphicFramePr>
        <p:xfrm>
          <a:off x="1528055" y="3822700"/>
          <a:ext cx="8372404" cy="2249228"/>
        </p:xfrm>
        <a:graphic>
          <a:graphicData uri="http://schemas.openxmlformats.org/drawingml/2006/table">
            <a:tbl>
              <a:tblPr firstRow="1" bandRow="1">
                <a:tableStyleId>{F5AB1C69-6EDB-4FF4-983F-18BD219EF322}</a:tableStyleId>
              </a:tblPr>
              <a:tblGrid>
                <a:gridCol w="2344021">
                  <a:extLst>
                    <a:ext uri="{9D8B030D-6E8A-4147-A177-3AD203B41FA5}">
                      <a16:colId xmlns:a16="http://schemas.microsoft.com/office/drawing/2014/main" val="551588648"/>
                    </a:ext>
                  </a:extLst>
                </a:gridCol>
                <a:gridCol w="2065360">
                  <a:extLst>
                    <a:ext uri="{9D8B030D-6E8A-4147-A177-3AD203B41FA5}">
                      <a16:colId xmlns:a16="http://schemas.microsoft.com/office/drawing/2014/main" val="509860919"/>
                    </a:ext>
                  </a:extLst>
                </a:gridCol>
                <a:gridCol w="1869922">
                  <a:extLst>
                    <a:ext uri="{9D8B030D-6E8A-4147-A177-3AD203B41FA5}">
                      <a16:colId xmlns:a16="http://schemas.microsoft.com/office/drawing/2014/main" val="1629464999"/>
                    </a:ext>
                  </a:extLst>
                </a:gridCol>
                <a:gridCol w="2093101">
                  <a:extLst>
                    <a:ext uri="{9D8B030D-6E8A-4147-A177-3AD203B41FA5}">
                      <a16:colId xmlns:a16="http://schemas.microsoft.com/office/drawing/2014/main" val="1986809276"/>
                    </a:ext>
                  </a:extLst>
                </a:gridCol>
              </a:tblGrid>
              <a:tr h="562307">
                <a:tc>
                  <a:txBody>
                    <a:bodyPr/>
                    <a:lstStyle/>
                    <a:p>
                      <a:r>
                        <a:rPr lang="en-US" dirty="0"/>
                        <a:t>Model</a:t>
                      </a:r>
                    </a:p>
                  </a:txBody>
                  <a:tcPr/>
                </a:tc>
                <a:tc>
                  <a:txBody>
                    <a:bodyPr/>
                    <a:lstStyle/>
                    <a:p>
                      <a:r>
                        <a:rPr lang="en-US" dirty="0"/>
                        <a:t>Paid?</a:t>
                      </a:r>
                    </a:p>
                  </a:txBody>
                  <a:tcPr/>
                </a:tc>
                <a:tc>
                  <a:txBody>
                    <a:bodyPr/>
                    <a:lstStyle/>
                    <a:p>
                      <a:r>
                        <a:rPr lang="en-US" dirty="0"/>
                        <a:t>User Interface?</a:t>
                      </a:r>
                    </a:p>
                  </a:txBody>
                  <a:tcPr/>
                </a:tc>
                <a:tc>
                  <a:txBody>
                    <a:bodyPr/>
                    <a:lstStyle/>
                    <a:p>
                      <a:r>
                        <a:rPr lang="en-US" dirty="0"/>
                        <a:t>Arabic?</a:t>
                      </a:r>
                    </a:p>
                  </a:txBody>
                  <a:tcPr/>
                </a:tc>
                <a:extLst>
                  <a:ext uri="{0D108BD9-81ED-4DB2-BD59-A6C34878D82A}">
                    <a16:rowId xmlns:a16="http://schemas.microsoft.com/office/drawing/2014/main" val="756124181"/>
                  </a:ext>
                </a:extLst>
              </a:tr>
              <a:tr h="562307">
                <a:tc>
                  <a:txBody>
                    <a:bodyPr/>
                    <a:lstStyle/>
                    <a:p>
                      <a:r>
                        <a:rPr lang="en-US" dirty="0"/>
                        <a:t>Google Document AI</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206201782"/>
                  </a:ext>
                </a:extLst>
              </a:tr>
              <a:tr h="562307">
                <a:tc>
                  <a:txBody>
                    <a:bodyPr/>
                    <a:lstStyle/>
                    <a:p>
                      <a:r>
                        <a:rPr lang="en-US" dirty="0"/>
                        <a:t>Amazon Textract</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14770643"/>
                  </a:ext>
                </a:extLst>
              </a:tr>
              <a:tr h="562307">
                <a:tc>
                  <a:txBody>
                    <a:bodyPr/>
                    <a:lstStyle/>
                    <a:p>
                      <a:r>
                        <a:rPr lang="en-US" dirty="0"/>
                        <a:t>Tesseract</a:t>
                      </a:r>
                    </a:p>
                  </a:txBody>
                  <a:tcPr/>
                </a:tc>
                <a:tc>
                  <a:txBody>
                    <a:bodyPr/>
                    <a:lstStyle/>
                    <a:p>
                      <a:r>
                        <a:rPr lang="en-US" dirty="0"/>
                        <a:t>No</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515605955"/>
                  </a:ext>
                </a:extLst>
              </a:tr>
            </a:tbl>
          </a:graphicData>
        </a:graphic>
      </p:graphicFrame>
    </p:spTree>
    <p:extLst>
      <p:ext uri="{BB962C8B-B14F-4D97-AF65-F5344CB8AC3E}">
        <p14:creationId xmlns:p14="http://schemas.microsoft.com/office/powerpoint/2010/main" val="422112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Rectangle 3088">
            <a:extLst>
              <a:ext uri="{FF2B5EF4-FFF2-40B4-BE49-F238E27FC236}">
                <a16:creationId xmlns:a16="http://schemas.microsoft.com/office/drawing/2014/main" id="{5F54226A-15A5-4F46-926F-81F3EC46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1" name="Rectangle 3090">
            <a:extLst>
              <a:ext uri="{FF2B5EF4-FFF2-40B4-BE49-F238E27FC236}">
                <a16:creationId xmlns:a16="http://schemas.microsoft.com/office/drawing/2014/main" id="{CFCF670F-3E94-4C8F-95AE-035FB45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3" name="Straight Connector 3092">
            <a:extLst>
              <a:ext uri="{FF2B5EF4-FFF2-40B4-BE49-F238E27FC236}">
                <a16:creationId xmlns:a16="http://schemas.microsoft.com/office/drawing/2014/main" id="{90479AEA-6C87-4786-A668-54BF815A73D7}"/>
              </a:ext>
              <a:ext uri="{C183D7F6-B498-43B3-948B-1728B52AA6E4}">
                <adec:decorative xmlns:adec="http://schemas.microsoft.com/office/drawing/2017/decorative" val="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95" name="Rectangle 3094">
            <a:extLst>
              <a:ext uri="{FF2B5EF4-FFF2-40B4-BE49-F238E27FC236}">
                <a16:creationId xmlns:a16="http://schemas.microsoft.com/office/drawing/2014/main" id="{36D50BAE-2B1C-44EA-98D3-FF227A694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DB3FB66-3465-BCE6-3B0B-89F956F9DE2F}"/>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How to make a Scanned Document</a:t>
            </a:r>
          </a:p>
        </p:txBody>
      </p:sp>
      <p:sp>
        <p:nvSpPr>
          <p:cNvPr id="3101" name="Rectangle 3100">
            <a:extLst>
              <a:ext uri="{FF2B5EF4-FFF2-40B4-BE49-F238E27FC236}">
                <a16:creationId xmlns:a16="http://schemas.microsoft.com/office/drawing/2014/main" id="{982E57E1-FBFC-4937-B6B9-C381D1C95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5464"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03" name="Straight Connector 3102">
            <a:extLst>
              <a:ext uri="{FF2B5EF4-FFF2-40B4-BE49-F238E27FC236}">
                <a16:creationId xmlns:a16="http://schemas.microsoft.com/office/drawing/2014/main" id="{7105A204-F287-4494-909D-5FD20667E7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05" name="Rectangle 3104">
            <a:extLst>
              <a:ext uri="{FF2B5EF4-FFF2-40B4-BE49-F238E27FC236}">
                <a16:creationId xmlns:a16="http://schemas.microsoft.com/office/drawing/2014/main" id="{A08B6943-0110-4993-B7F6-7A6A1EC66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7" name="Rectangle 3106">
            <a:extLst>
              <a:ext uri="{FF2B5EF4-FFF2-40B4-BE49-F238E27FC236}">
                <a16:creationId xmlns:a16="http://schemas.microsoft.com/office/drawing/2014/main" id="{011BBFEE-907A-4DF1-9F7B-C5211B637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id="{8E8A4668-92DB-AFC2-BF06-F712FBB38E1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baseline="0" dirty="0">
                <a:solidFill>
                  <a:srgbClr val="FFFFFF"/>
                </a:solidFill>
                <a:latin typeface="+mn-lt"/>
                <a:ea typeface="+mn-ea"/>
                <a:cs typeface="+mn-cs"/>
              </a:rPr>
              <a:t>Introduction</a:t>
            </a:r>
          </a:p>
        </p:txBody>
      </p:sp>
      <p:sp>
        <p:nvSpPr>
          <p:cNvPr id="3" name="Slide Number Placeholder 2">
            <a:extLst>
              <a:ext uri="{FF2B5EF4-FFF2-40B4-BE49-F238E27FC236}">
                <a16:creationId xmlns:a16="http://schemas.microsoft.com/office/drawing/2014/main" id="{9C78F64B-E152-A4D6-B856-55024E73CCF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2</a:t>
            </a:fld>
            <a:endParaRPr lang="en-US"/>
          </a:p>
        </p:txBody>
      </p:sp>
      <p:grpSp>
        <p:nvGrpSpPr>
          <p:cNvPr id="15" name="Group 14">
            <a:extLst>
              <a:ext uri="{FF2B5EF4-FFF2-40B4-BE49-F238E27FC236}">
                <a16:creationId xmlns:a16="http://schemas.microsoft.com/office/drawing/2014/main" id="{9341C9E2-A35D-A86A-6C89-EA2B58093334}"/>
              </a:ext>
            </a:extLst>
          </p:cNvPr>
          <p:cNvGrpSpPr/>
          <p:nvPr/>
        </p:nvGrpSpPr>
        <p:grpSpPr>
          <a:xfrm>
            <a:off x="3326537" y="1208582"/>
            <a:ext cx="2484889" cy="2843739"/>
            <a:chOff x="4123220" y="335571"/>
            <a:chExt cx="3537345" cy="4048183"/>
          </a:xfrm>
        </p:grpSpPr>
        <p:pic>
          <p:nvPicPr>
            <p:cNvPr id="3074" name="Picture 2" descr="Flatbed Scanner">
              <a:extLst>
                <a:ext uri="{FF2B5EF4-FFF2-40B4-BE49-F238E27FC236}">
                  <a16:creationId xmlns:a16="http://schemas.microsoft.com/office/drawing/2014/main" id="{F29E4652-1259-FC8E-8E67-2CBF8C349C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7158" y="335571"/>
              <a:ext cx="2029468" cy="20700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mera">
              <a:extLst>
                <a:ext uri="{FF2B5EF4-FFF2-40B4-BE49-F238E27FC236}">
                  <a16:creationId xmlns:a16="http://schemas.microsoft.com/office/drawing/2014/main" id="{8D0CB3C4-9966-BF80-2693-70D6BE35B6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3220" y="2208287"/>
              <a:ext cx="3537345" cy="2175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A0050EA4-00D7-6652-5583-000CA74D67A9}"/>
              </a:ext>
            </a:extLst>
          </p:cNvPr>
          <p:cNvGrpSpPr>
            <a:grpSpLocks noChangeAspect="1"/>
          </p:cNvGrpSpPr>
          <p:nvPr/>
        </p:nvGrpSpPr>
        <p:grpSpPr>
          <a:xfrm>
            <a:off x="684206" y="1043797"/>
            <a:ext cx="2487747" cy="2657586"/>
            <a:chOff x="406399" y="314706"/>
            <a:chExt cx="3103676" cy="3315566"/>
          </a:xfrm>
        </p:grpSpPr>
        <p:pic>
          <p:nvPicPr>
            <p:cNvPr id="9" name="Picture 8">
              <a:extLst>
                <a:ext uri="{FF2B5EF4-FFF2-40B4-BE49-F238E27FC236}">
                  <a16:creationId xmlns:a16="http://schemas.microsoft.com/office/drawing/2014/main" id="{7D5C613A-7767-9E4A-9B0E-27D019DC1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314706"/>
              <a:ext cx="2315885" cy="3182027"/>
            </a:xfrm>
            <a:prstGeom prst="rect">
              <a:avLst/>
            </a:prstGeom>
          </p:spPr>
        </p:pic>
        <p:pic>
          <p:nvPicPr>
            <p:cNvPr id="11" name="Picture 10">
              <a:extLst>
                <a:ext uri="{FF2B5EF4-FFF2-40B4-BE49-F238E27FC236}">
                  <a16:creationId xmlns:a16="http://schemas.microsoft.com/office/drawing/2014/main" id="{3A38B1F4-D218-17C3-CDD1-29F6A5D66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97432">
              <a:off x="1400306" y="786303"/>
              <a:ext cx="2109769" cy="2843969"/>
            </a:xfrm>
            <a:prstGeom prst="rect">
              <a:avLst/>
            </a:prstGeom>
          </p:spPr>
        </p:pic>
      </p:grpSp>
      <p:grpSp>
        <p:nvGrpSpPr>
          <p:cNvPr id="13" name="Group 12">
            <a:extLst>
              <a:ext uri="{FF2B5EF4-FFF2-40B4-BE49-F238E27FC236}">
                <a16:creationId xmlns:a16="http://schemas.microsoft.com/office/drawing/2014/main" id="{86C2D1A0-9792-98C1-252E-26E8AB3EFCC9}"/>
              </a:ext>
            </a:extLst>
          </p:cNvPr>
          <p:cNvGrpSpPr/>
          <p:nvPr/>
        </p:nvGrpSpPr>
        <p:grpSpPr>
          <a:xfrm>
            <a:off x="5870653" y="1935661"/>
            <a:ext cx="2511016" cy="950962"/>
            <a:chOff x="2795869" y="4335850"/>
            <a:chExt cx="3640809" cy="1378832"/>
          </a:xfrm>
        </p:grpSpPr>
        <p:pic>
          <p:nvPicPr>
            <p:cNvPr id="3080" name="Picture 8" descr="A Collage of Common Image File Types">
              <a:extLst>
                <a:ext uri="{FF2B5EF4-FFF2-40B4-BE49-F238E27FC236}">
                  <a16:creationId xmlns:a16="http://schemas.microsoft.com/office/drawing/2014/main" id="{45FC7656-3D34-A3E9-B478-0A68FEE273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24" b="50811"/>
            <a:stretch>
              <a:fillRect/>
            </a:stretch>
          </p:blipFill>
          <p:spPr bwMode="auto">
            <a:xfrm>
              <a:off x="2795869" y="4335850"/>
              <a:ext cx="2772783" cy="12884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 Collage of Common Image File Types">
              <a:extLst>
                <a:ext uri="{FF2B5EF4-FFF2-40B4-BE49-F238E27FC236}">
                  <a16:creationId xmlns:a16="http://schemas.microsoft.com/office/drawing/2014/main" id="{E398710D-5496-F8BB-A73A-811C5D841B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24" t="49189" r="50521"/>
            <a:stretch>
              <a:fillRect/>
            </a:stretch>
          </p:blipFill>
          <p:spPr bwMode="auto">
            <a:xfrm>
              <a:off x="5588753" y="4383754"/>
              <a:ext cx="847925" cy="13309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FDCD59D-C3E6-45D2-45EE-7F6A1455F0FE}"/>
              </a:ext>
            </a:extLst>
          </p:cNvPr>
          <p:cNvGrpSpPr>
            <a:grpSpLocks noChangeAspect="1"/>
          </p:cNvGrpSpPr>
          <p:nvPr/>
        </p:nvGrpSpPr>
        <p:grpSpPr>
          <a:xfrm>
            <a:off x="9518321" y="886968"/>
            <a:ext cx="1801369" cy="3602736"/>
            <a:chOff x="9444162" y="1389049"/>
            <a:chExt cx="1727176" cy="3454350"/>
          </a:xfrm>
        </p:grpSpPr>
        <p:pic>
          <p:nvPicPr>
            <p:cNvPr id="3082" name="Picture 10" descr="63,700+ Editing Stock Illustrations, Royalty-Free Vector Graphics &amp; Clip  Art - iStock | Proofreading, Editing text, Writing editing">
              <a:extLst>
                <a:ext uri="{FF2B5EF4-FFF2-40B4-BE49-F238E27FC236}">
                  <a16:creationId xmlns:a16="http://schemas.microsoft.com/office/drawing/2014/main" id="{2843E1F8-34ED-67C0-9AA6-8FE754E88A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4162" y="1389049"/>
              <a:ext cx="1727175" cy="17271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agnifying glass icon magnifying glass icon search stock illustrations">
              <a:extLst>
                <a:ext uri="{FF2B5EF4-FFF2-40B4-BE49-F238E27FC236}">
                  <a16:creationId xmlns:a16="http://schemas.microsoft.com/office/drawing/2014/main" id="{E8D7C1F5-B949-D2E6-D0C4-26BF939AC7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4163" y="3116224"/>
              <a:ext cx="1727175" cy="172717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5B471A77-0CCD-76E1-AEB0-3C79612640AE}"/>
              </a:ext>
            </a:extLst>
          </p:cNvPr>
          <p:cNvSpPr txBox="1"/>
          <p:nvPr/>
        </p:nvSpPr>
        <p:spPr>
          <a:xfrm>
            <a:off x="386721" y="327259"/>
            <a:ext cx="8352888" cy="461665"/>
          </a:xfrm>
          <a:prstGeom prst="rect">
            <a:avLst/>
          </a:prstGeom>
          <a:noFill/>
        </p:spPr>
        <p:txBody>
          <a:bodyPr wrap="square" rtlCol="0">
            <a:spAutoFit/>
          </a:bodyPr>
          <a:lstStyle/>
          <a:p>
            <a:pPr algn="ctr"/>
            <a:r>
              <a:rPr lang="en-US" sz="2400" dirty="0"/>
              <a:t>Process</a:t>
            </a:r>
          </a:p>
        </p:txBody>
      </p:sp>
      <p:sp>
        <p:nvSpPr>
          <p:cNvPr id="5" name="TextBox 4">
            <a:extLst>
              <a:ext uri="{FF2B5EF4-FFF2-40B4-BE49-F238E27FC236}">
                <a16:creationId xmlns:a16="http://schemas.microsoft.com/office/drawing/2014/main" id="{8EB18DF1-5BF5-2846-3894-AD277BEC8C0D}"/>
              </a:ext>
            </a:extLst>
          </p:cNvPr>
          <p:cNvSpPr txBox="1"/>
          <p:nvPr/>
        </p:nvSpPr>
        <p:spPr>
          <a:xfrm>
            <a:off x="9518321" y="327259"/>
            <a:ext cx="1561389" cy="461665"/>
          </a:xfrm>
          <a:prstGeom prst="rect">
            <a:avLst/>
          </a:prstGeom>
          <a:noFill/>
        </p:spPr>
        <p:txBody>
          <a:bodyPr wrap="none" rtlCol="0">
            <a:spAutoFit/>
          </a:bodyPr>
          <a:lstStyle/>
          <a:p>
            <a:pPr algn="ctr"/>
            <a:r>
              <a:rPr lang="en-US" sz="2400" dirty="0"/>
              <a:t>Limitations</a:t>
            </a:r>
          </a:p>
        </p:txBody>
      </p:sp>
    </p:spTree>
    <p:extLst>
      <p:ext uri="{BB962C8B-B14F-4D97-AF65-F5344CB8AC3E}">
        <p14:creationId xmlns:p14="http://schemas.microsoft.com/office/powerpoint/2010/main" val="91453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897-BF71-7EFF-9CB9-A5DA24AA9BC3}"/>
              </a:ext>
            </a:extLst>
          </p:cNvPr>
          <p:cNvSpPr>
            <a:spLocks noGrp="1"/>
          </p:cNvSpPr>
          <p:nvPr>
            <p:ph type="title"/>
          </p:nvPr>
        </p:nvSpPr>
        <p:spPr/>
        <p:txBody>
          <a:bodyPr/>
          <a:lstStyle/>
          <a:p>
            <a:r>
              <a:rPr lang="en-US" dirty="0"/>
              <a:t>Results – Noise</a:t>
            </a:r>
          </a:p>
        </p:txBody>
      </p:sp>
      <p:sp>
        <p:nvSpPr>
          <p:cNvPr id="3" name="Content Placeholder 2">
            <a:extLst>
              <a:ext uri="{FF2B5EF4-FFF2-40B4-BE49-F238E27FC236}">
                <a16:creationId xmlns:a16="http://schemas.microsoft.com/office/drawing/2014/main" id="{95954C04-3648-97DD-4BC7-2212674947D5}"/>
              </a:ext>
            </a:extLst>
          </p:cNvPr>
          <p:cNvSpPr>
            <a:spLocks noGrp="1"/>
          </p:cNvSpPr>
          <p:nvPr>
            <p:ph idx="1"/>
          </p:nvPr>
        </p:nvSpPr>
        <p:spPr/>
        <p:txBody>
          <a:bodyPr/>
          <a:lstStyle/>
          <a:p>
            <a:pPr>
              <a:buFont typeface="Arial" panose="020B0604020202020204" pitchFamily="34" charset="0"/>
              <a:buChar char="•"/>
            </a:pPr>
            <a:r>
              <a:rPr lang="en-US" dirty="0"/>
              <a:t> Documents with multiple types of noise added, had lower accuracy</a:t>
            </a:r>
          </a:p>
          <a:p>
            <a:pPr>
              <a:buFont typeface="Arial" panose="020B0604020202020204" pitchFamily="34" charset="0"/>
              <a:buChar char="•"/>
            </a:pPr>
            <a:r>
              <a:rPr lang="en-US" dirty="0"/>
              <a:t> Some noise types had a larger impact on accuracy</a:t>
            </a:r>
          </a:p>
        </p:txBody>
      </p:sp>
      <p:sp>
        <p:nvSpPr>
          <p:cNvPr id="4" name="Slide Number Placeholder 3">
            <a:extLst>
              <a:ext uri="{FF2B5EF4-FFF2-40B4-BE49-F238E27FC236}">
                <a16:creationId xmlns:a16="http://schemas.microsoft.com/office/drawing/2014/main" id="{0197B77A-F2E9-8476-F9E2-F546BBB1EE1F}"/>
              </a:ext>
            </a:extLst>
          </p:cNvPr>
          <p:cNvSpPr>
            <a:spLocks noGrp="1"/>
          </p:cNvSpPr>
          <p:nvPr>
            <p:ph type="sldNum" sz="quarter" idx="12"/>
          </p:nvPr>
        </p:nvSpPr>
        <p:spPr/>
        <p:txBody>
          <a:bodyPr/>
          <a:lstStyle/>
          <a:p>
            <a:fld id="{EE2D334F-6BBC-4F92-A016-F814A9F7501F}" type="slidenum">
              <a:rPr lang="en-US" smtClean="0"/>
              <a:t>20</a:t>
            </a:fld>
            <a:endParaRPr lang="en-US" dirty="0"/>
          </a:p>
        </p:txBody>
      </p:sp>
      <p:sp>
        <p:nvSpPr>
          <p:cNvPr id="5" name="Footer Placeholder 4">
            <a:extLst>
              <a:ext uri="{FF2B5EF4-FFF2-40B4-BE49-F238E27FC236}">
                <a16:creationId xmlns:a16="http://schemas.microsoft.com/office/drawing/2014/main" id="{B4ECCB64-6603-E9A1-60D5-892DA54AA870}"/>
              </a:ext>
            </a:extLst>
          </p:cNvPr>
          <p:cNvSpPr>
            <a:spLocks noGrp="1"/>
          </p:cNvSpPr>
          <p:nvPr>
            <p:ph type="ftr" sz="quarter" idx="11"/>
          </p:nvPr>
        </p:nvSpPr>
        <p:spPr/>
        <p:txBody>
          <a:bodyPr/>
          <a:lstStyle/>
          <a:p>
            <a:r>
              <a:rPr lang="en-US" dirty="0"/>
              <a:t>Case Study</a:t>
            </a:r>
          </a:p>
        </p:txBody>
      </p:sp>
      <p:grpSp>
        <p:nvGrpSpPr>
          <p:cNvPr id="22" name="Group 21">
            <a:extLst>
              <a:ext uri="{FF2B5EF4-FFF2-40B4-BE49-F238E27FC236}">
                <a16:creationId xmlns:a16="http://schemas.microsoft.com/office/drawing/2014/main" id="{B0ADA60F-90F1-FE8B-AB2A-73FD39AAF6A4}"/>
              </a:ext>
            </a:extLst>
          </p:cNvPr>
          <p:cNvGrpSpPr/>
          <p:nvPr/>
        </p:nvGrpSpPr>
        <p:grpSpPr>
          <a:xfrm>
            <a:off x="984620" y="3857414"/>
            <a:ext cx="10283719" cy="2386139"/>
            <a:chOff x="984620" y="3857414"/>
            <a:chExt cx="10283719" cy="2386139"/>
          </a:xfrm>
        </p:grpSpPr>
        <p:grpSp>
          <p:nvGrpSpPr>
            <p:cNvPr id="18" name="Group 17">
              <a:extLst>
                <a:ext uri="{FF2B5EF4-FFF2-40B4-BE49-F238E27FC236}">
                  <a16:creationId xmlns:a16="http://schemas.microsoft.com/office/drawing/2014/main" id="{8F9092FE-19EC-1E9B-EE16-5EC21944669E}"/>
                </a:ext>
              </a:extLst>
            </p:cNvPr>
            <p:cNvGrpSpPr/>
            <p:nvPr/>
          </p:nvGrpSpPr>
          <p:grpSpPr>
            <a:xfrm>
              <a:off x="984620" y="3857414"/>
              <a:ext cx="10283719" cy="1816574"/>
              <a:chOff x="1097280" y="4052520"/>
              <a:chExt cx="10283719" cy="1816574"/>
            </a:xfrm>
          </p:grpSpPr>
          <p:pic>
            <p:nvPicPr>
              <p:cNvPr id="15" name="Picture 14">
                <a:extLst>
                  <a:ext uri="{FF2B5EF4-FFF2-40B4-BE49-F238E27FC236}">
                    <a16:creationId xmlns:a16="http://schemas.microsoft.com/office/drawing/2014/main" id="{F06AF451-6630-4A0D-265E-285CCCE06BCF}"/>
                  </a:ext>
                </a:extLst>
              </p:cNvPr>
              <p:cNvPicPr>
                <a:picLocks noChangeAspect="1"/>
              </p:cNvPicPr>
              <p:nvPr/>
            </p:nvPicPr>
            <p:blipFill>
              <a:blip r:embed="rId3"/>
              <a:srcRect l="3981" t="-670" r="50038" b="8889"/>
              <a:stretch>
                <a:fillRect/>
              </a:stretch>
            </p:blipFill>
            <p:spPr>
              <a:xfrm>
                <a:off x="1097280" y="4052522"/>
                <a:ext cx="3336912" cy="1816572"/>
              </a:xfrm>
              <a:prstGeom prst="rect">
                <a:avLst/>
              </a:prstGeom>
            </p:spPr>
          </p:pic>
          <p:pic>
            <p:nvPicPr>
              <p:cNvPr id="16" name="Picture 15">
                <a:extLst>
                  <a:ext uri="{FF2B5EF4-FFF2-40B4-BE49-F238E27FC236}">
                    <a16:creationId xmlns:a16="http://schemas.microsoft.com/office/drawing/2014/main" id="{EA5C2574-B9EE-B10E-D201-57EA07F7FCF1}"/>
                  </a:ext>
                </a:extLst>
              </p:cNvPr>
              <p:cNvPicPr>
                <a:picLocks noChangeAspect="1"/>
              </p:cNvPicPr>
              <p:nvPr/>
            </p:nvPicPr>
            <p:blipFill>
              <a:blip r:embed="rId4"/>
              <a:srcRect l="4641" t="1445" r="51697" b="6147"/>
              <a:stretch>
                <a:fillRect/>
              </a:stretch>
            </p:blipFill>
            <p:spPr>
              <a:xfrm>
                <a:off x="4570683" y="4052520"/>
                <a:ext cx="3336912" cy="1816574"/>
              </a:xfrm>
              <a:prstGeom prst="rect">
                <a:avLst/>
              </a:prstGeom>
            </p:spPr>
          </p:pic>
          <p:pic>
            <p:nvPicPr>
              <p:cNvPr id="17" name="Picture 16">
                <a:extLst>
                  <a:ext uri="{FF2B5EF4-FFF2-40B4-BE49-F238E27FC236}">
                    <a16:creationId xmlns:a16="http://schemas.microsoft.com/office/drawing/2014/main" id="{3657FAEF-AEDD-E342-C9AE-7B5BB6EC44AA}"/>
                  </a:ext>
                </a:extLst>
              </p:cNvPr>
              <p:cNvPicPr>
                <a:picLocks noChangeAspect="1"/>
              </p:cNvPicPr>
              <p:nvPr/>
            </p:nvPicPr>
            <p:blipFill>
              <a:blip r:embed="rId5"/>
              <a:srcRect l="4939" t="-832" r="51190" b="12767"/>
              <a:stretch>
                <a:fillRect/>
              </a:stretch>
            </p:blipFill>
            <p:spPr>
              <a:xfrm>
                <a:off x="8044086" y="4052520"/>
                <a:ext cx="3336913" cy="1816574"/>
              </a:xfrm>
              <a:prstGeom prst="rect">
                <a:avLst/>
              </a:prstGeom>
            </p:spPr>
          </p:pic>
        </p:grpSp>
        <p:sp>
          <p:nvSpPr>
            <p:cNvPr id="19" name="TextBox 18">
              <a:extLst>
                <a:ext uri="{FF2B5EF4-FFF2-40B4-BE49-F238E27FC236}">
                  <a16:creationId xmlns:a16="http://schemas.microsoft.com/office/drawing/2014/main" id="{9CFE9DDA-2A3F-0EFD-9C85-8135098373DC}"/>
                </a:ext>
              </a:extLst>
            </p:cNvPr>
            <p:cNvSpPr txBox="1"/>
            <p:nvPr/>
          </p:nvSpPr>
          <p:spPr>
            <a:xfrm>
              <a:off x="984620" y="5781888"/>
              <a:ext cx="3224252" cy="461665"/>
            </a:xfrm>
            <a:prstGeom prst="rect">
              <a:avLst/>
            </a:prstGeom>
            <a:noFill/>
          </p:spPr>
          <p:txBody>
            <a:bodyPr wrap="square" rtlCol="0">
              <a:spAutoFit/>
            </a:bodyPr>
            <a:lstStyle/>
            <a:p>
              <a:pPr algn="ctr"/>
              <a:r>
                <a:rPr lang="en-US" sz="2400" dirty="0"/>
                <a:t>Blur</a:t>
              </a:r>
            </a:p>
          </p:txBody>
        </p:sp>
        <p:sp>
          <p:nvSpPr>
            <p:cNvPr id="20" name="TextBox 19">
              <a:extLst>
                <a:ext uri="{FF2B5EF4-FFF2-40B4-BE49-F238E27FC236}">
                  <a16:creationId xmlns:a16="http://schemas.microsoft.com/office/drawing/2014/main" id="{4E720E4A-0236-703D-FA09-3564AF9884C7}"/>
                </a:ext>
              </a:extLst>
            </p:cNvPr>
            <p:cNvSpPr txBox="1"/>
            <p:nvPr/>
          </p:nvSpPr>
          <p:spPr>
            <a:xfrm>
              <a:off x="4514353" y="5781888"/>
              <a:ext cx="3224252" cy="461665"/>
            </a:xfrm>
            <a:prstGeom prst="rect">
              <a:avLst/>
            </a:prstGeom>
            <a:noFill/>
          </p:spPr>
          <p:txBody>
            <a:bodyPr wrap="square" rtlCol="0">
              <a:spAutoFit/>
            </a:bodyPr>
            <a:lstStyle/>
            <a:p>
              <a:pPr algn="ctr"/>
              <a:r>
                <a:rPr lang="en-US" sz="2400" dirty="0"/>
                <a:t>Weak Ink</a:t>
              </a:r>
            </a:p>
          </p:txBody>
        </p:sp>
        <p:sp>
          <p:nvSpPr>
            <p:cNvPr id="21" name="TextBox 20">
              <a:extLst>
                <a:ext uri="{FF2B5EF4-FFF2-40B4-BE49-F238E27FC236}">
                  <a16:creationId xmlns:a16="http://schemas.microsoft.com/office/drawing/2014/main" id="{9CD3474B-D31C-64F6-9CA3-FA86BF20EB93}"/>
                </a:ext>
              </a:extLst>
            </p:cNvPr>
            <p:cNvSpPr txBox="1"/>
            <p:nvPr/>
          </p:nvSpPr>
          <p:spPr>
            <a:xfrm>
              <a:off x="8044087" y="5781888"/>
              <a:ext cx="3224252" cy="461665"/>
            </a:xfrm>
            <a:prstGeom prst="rect">
              <a:avLst/>
            </a:prstGeom>
            <a:noFill/>
          </p:spPr>
          <p:txBody>
            <a:bodyPr wrap="square" rtlCol="0">
              <a:spAutoFit/>
            </a:bodyPr>
            <a:lstStyle/>
            <a:p>
              <a:pPr algn="ctr"/>
              <a:r>
                <a:rPr lang="en-US" sz="2400" dirty="0"/>
                <a:t>Salt and Pepper</a:t>
              </a:r>
            </a:p>
          </p:txBody>
        </p:sp>
      </p:grpSp>
    </p:spTree>
    <p:extLst>
      <p:ext uri="{BB962C8B-B14F-4D97-AF65-F5344CB8AC3E}">
        <p14:creationId xmlns:p14="http://schemas.microsoft.com/office/powerpoint/2010/main" val="211465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EA8350-27F6-BD49-CC3B-A2B8DD4183A4}"/>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rPr>
              <a:t>Case Study Importance</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3B613EF4-E45D-A089-CA7A-9098EFC17E2F}"/>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dirty="0">
                <a:solidFill>
                  <a:schemeClr val="tx2"/>
                </a:solidFill>
              </a:rPr>
              <a:t>Conclusion</a:t>
            </a:r>
          </a:p>
        </p:txBody>
      </p:sp>
      <p:sp>
        <p:nvSpPr>
          <p:cNvPr id="4" name="Slide Number Placeholder 3">
            <a:extLst>
              <a:ext uri="{FF2B5EF4-FFF2-40B4-BE49-F238E27FC236}">
                <a16:creationId xmlns:a16="http://schemas.microsoft.com/office/drawing/2014/main" id="{2B36B614-E56D-AC10-A44E-DE69E910D7EF}"/>
              </a:ext>
            </a:extLst>
          </p:cNvPr>
          <p:cNvSpPr>
            <a:spLocks noGrp="1"/>
          </p:cNvSpPr>
          <p:nvPr>
            <p:ph type="sldNum" sz="quarter" idx="12"/>
          </p:nvPr>
        </p:nvSpPr>
        <p:spPr>
          <a:xfrm>
            <a:off x="10123055" y="6459785"/>
            <a:ext cx="1089428" cy="365125"/>
          </a:xfrm>
        </p:spPr>
        <p:txBody>
          <a:bodyPr>
            <a:normAutofit/>
          </a:bodyPr>
          <a:lstStyle/>
          <a:p>
            <a:pPr>
              <a:spcAft>
                <a:spcPts val="600"/>
              </a:spcAft>
            </a:pPr>
            <a:fld id="{EE2D334F-6BBC-4F92-A016-F814A9F7501F}" type="slidenum">
              <a:rPr lang="en-US">
                <a:solidFill>
                  <a:schemeClr val="tx2"/>
                </a:solidFill>
              </a:rPr>
              <a:pPr>
                <a:spcAft>
                  <a:spcPts val="600"/>
                </a:spcAft>
              </a:pPr>
              <a:t>21</a:t>
            </a:fld>
            <a:endParaRPr lang="en-US">
              <a:solidFill>
                <a:schemeClr val="tx2"/>
              </a:solidFill>
            </a:endParaRPr>
          </a:p>
        </p:txBody>
      </p:sp>
      <p:graphicFrame>
        <p:nvGraphicFramePr>
          <p:cNvPr id="7" name="Content Placeholder 2">
            <a:extLst>
              <a:ext uri="{FF2B5EF4-FFF2-40B4-BE49-F238E27FC236}">
                <a16:creationId xmlns:a16="http://schemas.microsoft.com/office/drawing/2014/main" id="{2214BDDA-18ED-B46E-DF07-6866F99D9967}"/>
              </a:ext>
            </a:extLst>
          </p:cNvPr>
          <p:cNvGraphicFramePr>
            <a:graphicFrameLocks noGrp="1"/>
          </p:cNvGraphicFramePr>
          <p:nvPr>
            <p:ph idx="1"/>
            <p:extLst>
              <p:ext uri="{D42A27DB-BD31-4B8C-83A1-F6EECF244321}">
                <p14:modId xmlns:p14="http://schemas.microsoft.com/office/powerpoint/2010/main" val="72810762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02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CFCD50F-4BF3-4733-BD42-5567080A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2F098-5559-FBB4-9F44-7EDE2B8AB764}"/>
              </a:ext>
            </a:extLst>
          </p:cNvPr>
          <p:cNvSpPr>
            <a:spLocks noGrp="1"/>
          </p:cNvSpPr>
          <p:nvPr>
            <p:ph type="title"/>
          </p:nvPr>
        </p:nvSpPr>
        <p:spPr>
          <a:xfrm>
            <a:off x="6728459" y="634946"/>
            <a:ext cx="4821283" cy="1450757"/>
          </a:xfrm>
        </p:spPr>
        <p:txBody>
          <a:bodyPr>
            <a:normAutofit/>
          </a:bodyPr>
          <a:lstStyle/>
          <a:p>
            <a:r>
              <a:rPr lang="en-US" dirty="0"/>
              <a:t>Larger Picture</a:t>
            </a:r>
          </a:p>
        </p:txBody>
      </p:sp>
      <p:sp>
        <p:nvSpPr>
          <p:cNvPr id="2059" name="Rectangle 2058">
            <a:extLst>
              <a:ext uri="{FF2B5EF4-FFF2-40B4-BE49-F238E27FC236}">
                <a16:creationId xmlns:a16="http://schemas.microsoft.com/office/drawing/2014/main" id="{97C2466A-2320-4205-BDC2-056CD8B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oy Building Blocks : Page 3 : Target">
            <a:extLst>
              <a:ext uri="{FF2B5EF4-FFF2-40B4-BE49-F238E27FC236}">
                <a16:creationId xmlns:a16="http://schemas.microsoft.com/office/drawing/2014/main" id="{E2FF8546-7819-BD25-5ECE-A04C57E617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03" t="315" r="5786" b="-315"/>
          <a:stretch>
            <a:fillRect/>
          </a:stretch>
        </p:blipFill>
        <p:spPr bwMode="auto">
          <a:xfrm>
            <a:off x="345336" y="352673"/>
            <a:ext cx="3020583" cy="3367034"/>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C24F77B6-3AFC-4981-A39A-15994073E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3" name="Straight Connector 2062">
            <a:extLst>
              <a:ext uri="{FF2B5EF4-FFF2-40B4-BE49-F238E27FC236}">
                <a16:creationId xmlns:a16="http://schemas.microsoft.com/office/drawing/2014/main" id="{E622A300-A12E-4C3D-A574-71AFFA8F2B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065" name="Rectangle 2064">
            <a:extLst>
              <a:ext uri="{FF2B5EF4-FFF2-40B4-BE49-F238E27FC236}">
                <a16:creationId xmlns:a16="http://schemas.microsoft.com/office/drawing/2014/main" id="{B7D21A87-2874-4438-84BA-E02F7C63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0B0A69F5-520C-404C-9614-071AAE13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con Free Vectors Download Direction PNG Transparent Background, Free  Download #4697 - FreeIconsPNG">
            <a:extLst>
              <a:ext uri="{FF2B5EF4-FFF2-40B4-BE49-F238E27FC236}">
                <a16:creationId xmlns:a16="http://schemas.microsoft.com/office/drawing/2014/main" id="{F3DC9D5F-28B3-7E50-CA99-1A21CBBCE5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6488" y="3158108"/>
            <a:ext cx="2295082" cy="22950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9118BD1-E1ED-9823-3258-8F7A98CCA124}"/>
              </a:ext>
            </a:extLst>
          </p:cNvPr>
          <p:cNvSpPr>
            <a:spLocks noGrp="1"/>
          </p:cNvSpPr>
          <p:nvPr>
            <p:ph idx="1"/>
          </p:nvPr>
        </p:nvSpPr>
        <p:spPr>
          <a:xfrm>
            <a:off x="6728459" y="2198914"/>
            <a:ext cx="4821283" cy="3670180"/>
          </a:xfrm>
        </p:spPr>
        <p:txBody>
          <a:bodyPr>
            <a:normAutofit/>
          </a:bodyPr>
          <a:lstStyle/>
          <a:p>
            <a:pPr>
              <a:buFont typeface="Arial" panose="020B0604020202020204" pitchFamily="34" charset="0"/>
              <a:buChar char="•"/>
            </a:pPr>
            <a:r>
              <a:rPr lang="en-US" sz="2800" dirty="0"/>
              <a:t>Addresses specific needs</a:t>
            </a:r>
          </a:p>
          <a:p>
            <a:pPr lvl="1">
              <a:buFont typeface="Arial" panose="020B0604020202020204" pitchFamily="34" charset="0"/>
              <a:buChar char="•"/>
            </a:pPr>
            <a:r>
              <a:rPr lang="en-US" sz="2800" dirty="0"/>
              <a:t>Thomas Hegghammer</a:t>
            </a:r>
          </a:p>
          <a:p>
            <a:pPr lvl="1">
              <a:buFont typeface="Arial" panose="020B0604020202020204" pitchFamily="34" charset="0"/>
              <a:buChar char="•"/>
            </a:pPr>
            <a:r>
              <a:rPr lang="en-US" sz="2800" dirty="0"/>
              <a:t>Applied to English too</a:t>
            </a:r>
          </a:p>
          <a:p>
            <a:pPr>
              <a:buFont typeface="Arial" panose="020B0604020202020204" pitchFamily="34" charset="0"/>
              <a:buChar char="•"/>
            </a:pPr>
            <a:r>
              <a:rPr lang="en-US" sz="2800" dirty="0"/>
              <a:t>Increases number of datasets and related tools</a:t>
            </a:r>
          </a:p>
          <a:p>
            <a:pPr>
              <a:buFont typeface="Arial" panose="020B0604020202020204" pitchFamily="34" charset="0"/>
              <a:buChar char="•"/>
            </a:pPr>
            <a:r>
              <a:rPr lang="en-US" sz="2800" dirty="0"/>
              <a:t>Guides future research</a:t>
            </a:r>
          </a:p>
        </p:txBody>
      </p:sp>
      <p:sp>
        <p:nvSpPr>
          <p:cNvPr id="2069" name="Rectangle 2068">
            <a:extLst>
              <a:ext uri="{FF2B5EF4-FFF2-40B4-BE49-F238E27FC236}">
                <a16:creationId xmlns:a16="http://schemas.microsoft.com/office/drawing/2014/main" id="{54D683B1-E7B7-4AF5-8BF1-00757F13F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71" name="Rectangle 2070">
            <a:extLst>
              <a:ext uri="{FF2B5EF4-FFF2-40B4-BE49-F238E27FC236}">
                <a16:creationId xmlns:a16="http://schemas.microsoft.com/office/drawing/2014/main" id="{7B07ECB0-AC96-4F4F-AB0C-44EA1353C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F85A12BA-824E-583D-09B9-F5755678A559}"/>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dirty="0"/>
              <a:t>Conclusion</a:t>
            </a:r>
            <a:endParaRPr lang="en-US"/>
          </a:p>
        </p:txBody>
      </p:sp>
      <p:sp>
        <p:nvSpPr>
          <p:cNvPr id="4" name="Slide Number Placeholder 3">
            <a:extLst>
              <a:ext uri="{FF2B5EF4-FFF2-40B4-BE49-F238E27FC236}">
                <a16:creationId xmlns:a16="http://schemas.microsoft.com/office/drawing/2014/main" id="{CD00DFAC-AE97-709F-818A-0359A1BC1436}"/>
              </a:ext>
            </a:extLst>
          </p:cNvPr>
          <p:cNvSpPr>
            <a:spLocks noGrp="1"/>
          </p:cNvSpPr>
          <p:nvPr>
            <p:ph type="sldNum" sz="quarter" idx="12"/>
          </p:nvPr>
        </p:nvSpPr>
        <p:spPr>
          <a:xfrm>
            <a:off x="9900458" y="6459785"/>
            <a:ext cx="1312025" cy="365125"/>
          </a:xfrm>
        </p:spPr>
        <p:txBody>
          <a:bodyPr>
            <a:normAutofit/>
          </a:bodyPr>
          <a:lstStyle/>
          <a:p>
            <a:pPr>
              <a:spcAft>
                <a:spcPts val="600"/>
              </a:spcAft>
            </a:pPr>
            <a:fld id="{EE2D334F-6BBC-4F92-A016-F814A9F7501F}" type="slidenum">
              <a:rPr lang="en-US" smtClean="0"/>
              <a:pPr>
                <a:spcAft>
                  <a:spcPts val="600"/>
                </a:spcAft>
              </a:pPr>
              <a:t>22</a:t>
            </a:fld>
            <a:endParaRPr lang="en-US"/>
          </a:p>
        </p:txBody>
      </p:sp>
      <p:pic>
        <p:nvPicPr>
          <p:cNvPr id="2054" name="Picture 6">
            <a:extLst>
              <a:ext uri="{FF2B5EF4-FFF2-40B4-BE49-F238E27FC236}">
                <a16:creationId xmlns:a16="http://schemas.microsoft.com/office/drawing/2014/main" id="{8BFFE3CA-2664-5E0D-6D2D-7C07359A82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560" b="31747"/>
          <a:stretch>
            <a:fillRect/>
          </a:stretch>
        </p:blipFill>
        <p:spPr bwMode="auto">
          <a:xfrm>
            <a:off x="3541536" y="366589"/>
            <a:ext cx="2524987" cy="18323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nglish Handwriting | Cursive writing in English | How to improve English  handwriting">
            <a:extLst>
              <a:ext uri="{FF2B5EF4-FFF2-40B4-BE49-F238E27FC236}">
                <a16:creationId xmlns:a16="http://schemas.microsoft.com/office/drawing/2014/main" id="{93CEF78A-0D1E-28F1-FE39-967431E4EA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8156"/>
          <a:stretch>
            <a:fillRect/>
          </a:stretch>
        </p:blipFill>
        <p:spPr bwMode="auto">
          <a:xfrm>
            <a:off x="398155" y="3945347"/>
            <a:ext cx="2870826" cy="19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C5F40F-7ACA-41C8-AA77-F5A63199EBD1}"/>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chemeClr val="tx1">
                    <a:lumMod val="85000"/>
                    <a:lumOff val="15000"/>
                  </a:schemeClr>
                </a:solidFill>
              </a:rPr>
              <a:t>Questions?</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Slide Number Placeholder 3">
            <a:extLst>
              <a:ext uri="{FF2B5EF4-FFF2-40B4-BE49-F238E27FC236}">
                <a16:creationId xmlns:a16="http://schemas.microsoft.com/office/drawing/2014/main" id="{35F81D5C-110F-D00C-27E7-474A94AFF8F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EE2D334F-6BBC-4F92-A016-F814A9F7501F}" type="slidenum">
              <a:rPr lang="en-US" smtClean="0"/>
              <a:pPr>
                <a:spcAft>
                  <a:spcPts val="600"/>
                </a:spcAft>
              </a:pPr>
              <a:t>23</a:t>
            </a:fld>
            <a:endParaRPr lang="en-US" dirty="0"/>
          </a:p>
        </p:txBody>
      </p:sp>
    </p:spTree>
    <p:extLst>
      <p:ext uri="{BB962C8B-B14F-4D97-AF65-F5344CB8AC3E}">
        <p14:creationId xmlns:p14="http://schemas.microsoft.com/office/powerpoint/2010/main" val="2970002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FB45-486E-7547-4E6A-02898A072C0E}"/>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09A3B677-2DF1-4C5B-E1CF-B48D9C18AD4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F0BB292-58D8-C734-BD50-7021E334B993}"/>
              </a:ext>
            </a:extLst>
          </p:cNvPr>
          <p:cNvSpPr>
            <a:spLocks noGrp="1"/>
          </p:cNvSpPr>
          <p:nvPr>
            <p:ph type="sldNum" sz="quarter" idx="12"/>
          </p:nvPr>
        </p:nvSpPr>
        <p:spPr/>
        <p:txBody>
          <a:bodyPr/>
          <a:lstStyle/>
          <a:p>
            <a:fld id="{EE2D334F-6BBC-4F92-A016-F814A9F7501F}" type="slidenum">
              <a:rPr lang="en-US" smtClean="0"/>
              <a:pPr/>
              <a:t>24</a:t>
            </a:fld>
            <a:endParaRPr lang="en-US" sz="1400" dirty="0"/>
          </a:p>
        </p:txBody>
      </p:sp>
    </p:spTree>
    <p:extLst>
      <p:ext uri="{BB962C8B-B14F-4D97-AF65-F5344CB8AC3E}">
        <p14:creationId xmlns:p14="http://schemas.microsoft.com/office/powerpoint/2010/main" val="217287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2451B7E-804A-BFEC-0BE9-B35F1A8E926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4000" dirty="0">
                <a:solidFill>
                  <a:srgbClr val="FFFFFF"/>
                </a:solidFill>
              </a:rPr>
              <a:t>What Is OCR?</a:t>
            </a:r>
          </a:p>
        </p:txBody>
      </p:sp>
      <p:sp>
        <p:nvSpPr>
          <p:cNvPr id="18" name="Rectangle 1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Footer Placeholder 7">
            <a:extLst>
              <a:ext uri="{FF2B5EF4-FFF2-40B4-BE49-F238E27FC236}">
                <a16:creationId xmlns:a16="http://schemas.microsoft.com/office/drawing/2014/main" id="{3E681B51-2E44-5594-DFEC-A39938936540}"/>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dirty="0">
                <a:solidFill>
                  <a:schemeClr val="tx2"/>
                </a:solidFill>
              </a:rPr>
              <a:t>Background</a:t>
            </a:r>
          </a:p>
        </p:txBody>
      </p:sp>
      <p:sp>
        <p:nvSpPr>
          <p:cNvPr id="5" name="Slide Number Placeholder 4">
            <a:extLst>
              <a:ext uri="{FF2B5EF4-FFF2-40B4-BE49-F238E27FC236}">
                <a16:creationId xmlns:a16="http://schemas.microsoft.com/office/drawing/2014/main" id="{87300389-7B6F-D4A0-20E5-472B2B65F210}"/>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914400">
              <a:spcAft>
                <a:spcPts val="600"/>
              </a:spcAft>
            </a:pPr>
            <a:fld id="{EE2D334F-6BBC-4F92-A016-F814A9F7501F}" type="slidenum">
              <a:rPr lang="en-US">
                <a:solidFill>
                  <a:schemeClr val="tx2"/>
                </a:solidFill>
              </a:rPr>
              <a:pPr defTabSz="914400">
                <a:spcAft>
                  <a:spcPts val="600"/>
                </a:spcAft>
              </a:pPr>
              <a:t>3</a:t>
            </a:fld>
            <a:endParaRPr lang="en-US" dirty="0">
              <a:solidFill>
                <a:schemeClr val="tx2"/>
              </a:solidFill>
            </a:endParaRPr>
          </a:p>
        </p:txBody>
      </p:sp>
      <p:graphicFrame>
        <p:nvGraphicFramePr>
          <p:cNvPr id="11" name="Text Placeholder 3">
            <a:extLst>
              <a:ext uri="{FF2B5EF4-FFF2-40B4-BE49-F238E27FC236}">
                <a16:creationId xmlns:a16="http://schemas.microsoft.com/office/drawing/2014/main" id="{47F30279-4269-8745-1570-17FEB20F7C83}"/>
              </a:ext>
            </a:extLst>
          </p:cNvPr>
          <p:cNvGraphicFramePr>
            <a:graphicFrameLocks noGrp="1"/>
          </p:cNvGraphicFramePr>
          <p:nvPr>
            <p:ph idx="1"/>
            <p:extLst>
              <p:ext uri="{D42A27DB-BD31-4B8C-83A1-F6EECF244321}">
                <p14:modId xmlns:p14="http://schemas.microsoft.com/office/powerpoint/2010/main" val="1170560351"/>
              </p:ext>
            </p:extLst>
          </p:nvPr>
        </p:nvGraphicFramePr>
        <p:xfrm>
          <a:off x="4745296" y="404937"/>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6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CA1B-0F53-DB1A-8B4D-BD0C3D46CB02}"/>
              </a:ext>
            </a:extLst>
          </p:cNvPr>
          <p:cNvSpPr>
            <a:spLocks noGrp="1"/>
          </p:cNvSpPr>
          <p:nvPr>
            <p:ph type="title" idx="4294967295"/>
          </p:nvPr>
        </p:nvSpPr>
        <p:spPr>
          <a:xfrm>
            <a:off x="1097280" y="-1450757"/>
            <a:ext cx="10058400" cy="1450757"/>
          </a:xfrm>
        </p:spPr>
        <p:txBody>
          <a:bodyPr vert="horz" lIns="91440" tIns="45720" rIns="91440" bIns="45720" rtlCol="0" anchor="b">
            <a:normAutofit/>
          </a:bodyPr>
          <a:lstStyle/>
          <a:p>
            <a:r>
              <a:rPr lang="en-US" dirty="0"/>
              <a:t>Presentation Outline</a:t>
            </a:r>
          </a:p>
        </p:txBody>
      </p:sp>
      <p:graphicFrame>
        <p:nvGraphicFramePr>
          <p:cNvPr id="6" name="Diagram 5" descr="Background: What is OCR?, Stages of OCR, Methods">
            <a:extLst>
              <a:ext uri="{FF2B5EF4-FFF2-40B4-BE49-F238E27FC236}">
                <a16:creationId xmlns:a16="http://schemas.microsoft.com/office/drawing/2014/main" id="{34E233E6-85AC-F6E7-5992-7B4DEB0A4E85}"/>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47033734"/>
              </p:ext>
            </p:extLst>
          </p:nvPr>
        </p:nvGraphicFramePr>
        <p:xfrm>
          <a:off x="375457" y="-134761"/>
          <a:ext cx="11262361" cy="6138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5D69FDD7-B276-0B0B-78BF-CBA5A781CB2A}"/>
              </a:ext>
            </a:extLst>
          </p:cNvPr>
          <p:cNvSpPr>
            <a:spLocks noGrp="1"/>
          </p:cNvSpPr>
          <p:nvPr>
            <p:ph type="ftr" sz="quarter" idx="11"/>
          </p:nvPr>
        </p:nvSpPr>
        <p:spPr/>
        <p:txBody>
          <a:bodyPr/>
          <a:lstStyle/>
          <a:p>
            <a:r>
              <a:rPr lang="en-US" dirty="0"/>
              <a:t>Introduction</a:t>
            </a:r>
          </a:p>
        </p:txBody>
      </p:sp>
      <p:sp>
        <p:nvSpPr>
          <p:cNvPr id="10" name="Slide Number Placeholder 9">
            <a:extLst>
              <a:ext uri="{FF2B5EF4-FFF2-40B4-BE49-F238E27FC236}">
                <a16:creationId xmlns:a16="http://schemas.microsoft.com/office/drawing/2014/main" id="{0BB5F6DF-B167-CC9A-C2F0-161DA57655D2}"/>
              </a:ext>
            </a:extLst>
          </p:cNvPr>
          <p:cNvSpPr>
            <a:spLocks noGrp="1"/>
          </p:cNvSpPr>
          <p:nvPr>
            <p:ph type="sldNum" sz="quarter" idx="12"/>
          </p:nvPr>
        </p:nvSpPr>
        <p:spPr/>
        <p:txBody>
          <a:bodyPr/>
          <a:lstStyle/>
          <a:p>
            <a:fld id="{EE2D334F-6BBC-4F92-A016-F814A9F7501F}" type="slidenum">
              <a:rPr lang="en-US" smtClean="0"/>
              <a:t>4</a:t>
            </a:fld>
            <a:endParaRPr lang="en-US" dirty="0"/>
          </a:p>
        </p:txBody>
      </p:sp>
    </p:spTree>
    <p:extLst>
      <p:ext uri="{BB962C8B-B14F-4D97-AF65-F5344CB8AC3E}">
        <p14:creationId xmlns:p14="http://schemas.microsoft.com/office/powerpoint/2010/main" val="178534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80EC-B50B-A0DB-A9BC-7534C714EED2}"/>
              </a:ext>
            </a:extLst>
          </p:cNvPr>
          <p:cNvSpPr>
            <a:spLocks noGrp="1"/>
          </p:cNvSpPr>
          <p:nvPr>
            <p:ph type="title"/>
          </p:nvPr>
        </p:nvSpPr>
        <p:spPr>
          <a:xfrm>
            <a:off x="1097280" y="299303"/>
            <a:ext cx="10058400" cy="1450757"/>
          </a:xfrm>
        </p:spPr>
        <p:txBody>
          <a:bodyPr/>
          <a:lstStyle/>
          <a:p>
            <a:r>
              <a:rPr lang="en-US" dirty="0"/>
              <a:t>OCR Stages</a:t>
            </a:r>
          </a:p>
        </p:txBody>
      </p:sp>
      <p:graphicFrame>
        <p:nvGraphicFramePr>
          <p:cNvPr id="5" name="Content Placeholder 4" descr="Image(scanned doc), Document Layout Analysis, Text Line Detection, Classification/Recognition, Editable Text">
            <a:extLst>
              <a:ext uri="{FF2B5EF4-FFF2-40B4-BE49-F238E27FC236}">
                <a16:creationId xmlns:a16="http://schemas.microsoft.com/office/drawing/2014/main" id="{B8C4B642-20ED-B6AB-003A-B48C6D3E031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4813401"/>
              </p:ext>
            </p:extLst>
          </p:nvPr>
        </p:nvGraphicFramePr>
        <p:xfrm>
          <a:off x="1066800" y="1863304"/>
          <a:ext cx="10058400" cy="198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E8BAD7D-2E4A-204C-22AB-DC62FC3FE733}"/>
              </a:ext>
            </a:extLst>
          </p:cNvPr>
          <p:cNvSpPr txBox="1"/>
          <p:nvPr/>
        </p:nvSpPr>
        <p:spPr>
          <a:xfrm>
            <a:off x="1066799" y="1948572"/>
            <a:ext cx="1540347" cy="369332"/>
          </a:xfrm>
          <a:prstGeom prst="rect">
            <a:avLst/>
          </a:prstGeom>
          <a:noFill/>
        </p:spPr>
        <p:txBody>
          <a:bodyPr wrap="square" rtlCol="0">
            <a:spAutoFit/>
          </a:bodyPr>
          <a:lstStyle/>
          <a:p>
            <a:pPr algn="ctr"/>
            <a:r>
              <a:rPr lang="en-US" dirty="0"/>
              <a:t>Input</a:t>
            </a:r>
          </a:p>
        </p:txBody>
      </p:sp>
      <p:sp>
        <p:nvSpPr>
          <p:cNvPr id="10" name="TextBox 9">
            <a:extLst>
              <a:ext uri="{FF2B5EF4-FFF2-40B4-BE49-F238E27FC236}">
                <a16:creationId xmlns:a16="http://schemas.microsoft.com/office/drawing/2014/main" id="{0F497042-6D8A-6C03-7C35-17A560FD679E}"/>
              </a:ext>
            </a:extLst>
          </p:cNvPr>
          <p:cNvSpPr txBox="1"/>
          <p:nvPr/>
        </p:nvSpPr>
        <p:spPr>
          <a:xfrm>
            <a:off x="9584852" y="1961002"/>
            <a:ext cx="1540348" cy="369332"/>
          </a:xfrm>
          <a:prstGeom prst="rect">
            <a:avLst/>
          </a:prstGeom>
          <a:noFill/>
        </p:spPr>
        <p:txBody>
          <a:bodyPr wrap="square" rtlCol="0">
            <a:spAutoFit/>
          </a:bodyPr>
          <a:lstStyle/>
          <a:p>
            <a:pPr algn="ctr"/>
            <a:r>
              <a:rPr lang="en-US" dirty="0"/>
              <a:t>Output</a:t>
            </a:r>
          </a:p>
        </p:txBody>
      </p:sp>
      <p:pic>
        <p:nvPicPr>
          <p:cNvPr id="1026" name="Picture 2" descr="Cartoon of a document">
            <a:extLst>
              <a:ext uri="{FF2B5EF4-FFF2-40B4-BE49-F238E27FC236}">
                <a16:creationId xmlns:a16="http://schemas.microsoft.com/office/drawing/2014/main" id="{2AF5390D-73D6-4248-A514-6AF88890C7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368" t="22405" r="33380" b="17737"/>
          <a:stretch/>
        </p:blipFill>
        <p:spPr bwMode="auto">
          <a:xfrm>
            <a:off x="899021" y="3646714"/>
            <a:ext cx="1667411" cy="2253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 name="Group 16" descr="Document with each section of text isolated into a box">
            <a:extLst>
              <a:ext uri="{FF2B5EF4-FFF2-40B4-BE49-F238E27FC236}">
                <a16:creationId xmlns:a16="http://schemas.microsoft.com/office/drawing/2014/main" id="{4116429A-DAA2-4F57-924F-FAD4C788618C}"/>
              </a:ext>
            </a:extLst>
          </p:cNvPr>
          <p:cNvGrpSpPr/>
          <p:nvPr/>
        </p:nvGrpSpPr>
        <p:grpSpPr>
          <a:xfrm>
            <a:off x="3082449" y="3646714"/>
            <a:ext cx="1672012" cy="2253343"/>
            <a:chOff x="3082449" y="3646714"/>
            <a:chExt cx="1672012" cy="2253343"/>
          </a:xfrm>
        </p:grpSpPr>
        <p:pic>
          <p:nvPicPr>
            <p:cNvPr id="11" name="Picture 2" descr="Cartoon document with each paragraph in a box">
              <a:extLst>
                <a:ext uri="{FF2B5EF4-FFF2-40B4-BE49-F238E27FC236}">
                  <a16:creationId xmlns:a16="http://schemas.microsoft.com/office/drawing/2014/main" id="{7D1C7F0A-F622-4B6F-B820-5AEBD0BE31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368" t="22405" r="33380" b="17737"/>
            <a:stretch/>
          </p:blipFill>
          <p:spPr bwMode="auto">
            <a:xfrm>
              <a:off x="3087050" y="3646714"/>
              <a:ext cx="1667411" cy="2253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858C87AC-DD28-4D5A-BFD6-8916683AA4AE}"/>
                </a:ext>
              </a:extLst>
            </p:cNvPr>
            <p:cNvSpPr/>
            <p:nvPr/>
          </p:nvSpPr>
          <p:spPr>
            <a:xfrm>
              <a:off x="3218626" y="3671549"/>
              <a:ext cx="1418688" cy="410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1A4AD0C-1672-44F4-A732-8140E2B21471}"/>
                </a:ext>
              </a:extLst>
            </p:cNvPr>
            <p:cNvSpPr/>
            <p:nvPr/>
          </p:nvSpPr>
          <p:spPr>
            <a:xfrm>
              <a:off x="3101479" y="4082143"/>
              <a:ext cx="1652982" cy="327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E93484B-485D-4031-B9D6-5A1D6214F417}"/>
                </a:ext>
              </a:extLst>
            </p:cNvPr>
            <p:cNvSpPr/>
            <p:nvPr/>
          </p:nvSpPr>
          <p:spPr>
            <a:xfrm>
              <a:off x="3101479" y="4477875"/>
              <a:ext cx="1652982" cy="4919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8501F2-B200-401C-8417-B02C5379A719}"/>
                </a:ext>
              </a:extLst>
            </p:cNvPr>
            <p:cNvSpPr/>
            <p:nvPr/>
          </p:nvSpPr>
          <p:spPr>
            <a:xfrm>
              <a:off x="3087050" y="5037603"/>
              <a:ext cx="599135" cy="302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D231A4-5349-4529-9895-CA3787A3418A}"/>
                </a:ext>
              </a:extLst>
            </p:cNvPr>
            <p:cNvSpPr/>
            <p:nvPr/>
          </p:nvSpPr>
          <p:spPr>
            <a:xfrm>
              <a:off x="3703884" y="5037603"/>
              <a:ext cx="1050577" cy="143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425EF13-D358-408B-8A5F-4335E88F8BB2}"/>
                </a:ext>
              </a:extLst>
            </p:cNvPr>
            <p:cNvSpPr/>
            <p:nvPr/>
          </p:nvSpPr>
          <p:spPr>
            <a:xfrm>
              <a:off x="3082449" y="5548195"/>
              <a:ext cx="599135" cy="302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Picture 2" descr="Two rectangles signifying lines of text taken from the earlier document">
            <a:extLst>
              <a:ext uri="{FF2B5EF4-FFF2-40B4-BE49-F238E27FC236}">
                <a16:creationId xmlns:a16="http://schemas.microsoft.com/office/drawing/2014/main" id="{83E2161E-5603-40BE-9D6A-E2DAFAB48A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335" t="24948" r="36717" b="66688"/>
          <a:stretch/>
        </p:blipFill>
        <p:spPr bwMode="auto">
          <a:xfrm>
            <a:off x="5119517" y="3617487"/>
            <a:ext cx="1952966" cy="465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2" descr="One rectangle signifying one word">
            <a:extLst>
              <a:ext uri="{FF2B5EF4-FFF2-40B4-BE49-F238E27FC236}">
                <a16:creationId xmlns:a16="http://schemas.microsoft.com/office/drawing/2014/main" id="{CEAFBA59-D38E-40ED-A924-E58623F84D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014" t="24948" r="50800" b="71203"/>
          <a:stretch/>
        </p:blipFill>
        <p:spPr bwMode="auto">
          <a:xfrm>
            <a:off x="5428209" y="4320592"/>
            <a:ext cx="1157829" cy="491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a handwritten letter A">
            <a:extLst>
              <a:ext uri="{FF2B5EF4-FFF2-40B4-BE49-F238E27FC236}">
                <a16:creationId xmlns:a16="http://schemas.microsoft.com/office/drawing/2014/main" id="{DF8FC2CD-06F0-42D8-9428-3C5D55E7E3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20" t="50310" r="96016" b="36808"/>
          <a:stretch/>
        </p:blipFill>
        <p:spPr bwMode="auto">
          <a:xfrm>
            <a:off x="5725408" y="5019856"/>
            <a:ext cx="563429" cy="10566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the same letter A">
            <a:extLst>
              <a:ext uri="{FF2B5EF4-FFF2-40B4-BE49-F238E27FC236}">
                <a16:creationId xmlns:a16="http://schemas.microsoft.com/office/drawing/2014/main" id="{446B7E1D-341A-4902-9B7B-1E8D17CEAF2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20" t="50310" r="96016" b="36808"/>
          <a:stretch/>
        </p:blipFill>
        <p:spPr bwMode="auto">
          <a:xfrm>
            <a:off x="7945560" y="3585484"/>
            <a:ext cx="563429" cy="10566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4772BBD-59BD-4F76-8A39-ED8861471B6A}"/>
              </a:ext>
            </a:extLst>
          </p:cNvPr>
          <p:cNvSpPr txBox="1"/>
          <p:nvPr/>
        </p:nvSpPr>
        <p:spPr>
          <a:xfrm>
            <a:off x="8050925" y="5037603"/>
            <a:ext cx="672662" cy="769441"/>
          </a:xfrm>
          <a:prstGeom prst="rect">
            <a:avLst/>
          </a:prstGeom>
          <a:noFill/>
        </p:spPr>
        <p:txBody>
          <a:bodyPr wrap="square" rtlCol="0">
            <a:spAutoFit/>
          </a:bodyPr>
          <a:lstStyle/>
          <a:p>
            <a:r>
              <a:rPr lang="en-US" sz="4400" dirty="0"/>
              <a:t>A</a:t>
            </a:r>
          </a:p>
        </p:txBody>
      </p:sp>
      <p:sp>
        <p:nvSpPr>
          <p:cNvPr id="6" name="TextBox 5">
            <a:extLst>
              <a:ext uri="{FF2B5EF4-FFF2-40B4-BE49-F238E27FC236}">
                <a16:creationId xmlns:a16="http://schemas.microsoft.com/office/drawing/2014/main" id="{F41C0F83-EA58-76AD-A61A-8A6F96B254F9}"/>
              </a:ext>
            </a:extLst>
          </p:cNvPr>
          <p:cNvSpPr txBox="1"/>
          <p:nvPr/>
        </p:nvSpPr>
        <p:spPr>
          <a:xfrm>
            <a:off x="9643115" y="4065499"/>
            <a:ext cx="2307933" cy="707886"/>
          </a:xfrm>
          <a:prstGeom prst="rect">
            <a:avLst/>
          </a:prstGeom>
          <a:noFill/>
        </p:spPr>
        <p:txBody>
          <a:bodyPr wrap="square" rtlCol="0">
            <a:spAutoFit/>
          </a:bodyPr>
          <a:lstStyle/>
          <a:p>
            <a:r>
              <a:rPr lang="en-US" sz="4000" spc="600" dirty="0"/>
              <a:t>Animal</a:t>
            </a:r>
          </a:p>
        </p:txBody>
      </p:sp>
      <p:pic>
        <p:nvPicPr>
          <p:cNvPr id="7" name="Picture 2" descr="Text Cursor">
            <a:extLst>
              <a:ext uri="{FF2B5EF4-FFF2-40B4-BE49-F238E27FC236}">
                <a16:creationId xmlns:a16="http://schemas.microsoft.com/office/drawing/2014/main" id="{700FA8C5-FD1D-0426-38EE-02AE17FC50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9364" y="4135334"/>
            <a:ext cx="638051" cy="6380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A298B04-DB99-4049-ADA4-AEA0936BF8B5}"/>
              </a:ext>
            </a:extLst>
          </p:cNvPr>
          <p:cNvSpPr>
            <a:spLocks noGrp="1"/>
          </p:cNvSpPr>
          <p:nvPr>
            <p:ph type="sldNum" sz="quarter" idx="12"/>
          </p:nvPr>
        </p:nvSpPr>
        <p:spPr/>
        <p:txBody>
          <a:bodyPr/>
          <a:lstStyle/>
          <a:p>
            <a:fld id="{EE2D334F-6BBC-4F92-A016-F814A9F7501F}" type="slidenum">
              <a:rPr lang="en-US" smtClean="0"/>
              <a:t>5</a:t>
            </a:fld>
            <a:endParaRPr lang="en-US" dirty="0"/>
          </a:p>
        </p:txBody>
      </p:sp>
      <p:sp>
        <p:nvSpPr>
          <p:cNvPr id="8" name="Footer Placeholder 7">
            <a:extLst>
              <a:ext uri="{FF2B5EF4-FFF2-40B4-BE49-F238E27FC236}">
                <a16:creationId xmlns:a16="http://schemas.microsoft.com/office/drawing/2014/main" id="{7129E23D-97A9-0556-55E1-DA953CF8A394}"/>
              </a:ext>
            </a:extLst>
          </p:cNvPr>
          <p:cNvSpPr>
            <a:spLocks noGrp="1"/>
          </p:cNvSpPr>
          <p:nvPr>
            <p:ph type="ftr" sz="quarter" idx="11"/>
          </p:nvPr>
        </p:nvSpPr>
        <p:spPr/>
        <p:txBody>
          <a:bodyPr/>
          <a:lstStyle/>
          <a:p>
            <a:r>
              <a:rPr lang="en-US" dirty="0"/>
              <a:t>Background</a:t>
            </a:r>
          </a:p>
        </p:txBody>
      </p:sp>
    </p:spTree>
    <p:extLst>
      <p:ext uri="{BB962C8B-B14F-4D97-AF65-F5344CB8AC3E}">
        <p14:creationId xmlns:p14="http://schemas.microsoft.com/office/powerpoint/2010/main" val="201191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3FCF-11E2-5DE3-B170-342282EF3FF3}"/>
              </a:ext>
            </a:extLst>
          </p:cNvPr>
          <p:cNvSpPr>
            <a:spLocks noGrp="1"/>
          </p:cNvSpPr>
          <p:nvPr>
            <p:ph type="title"/>
          </p:nvPr>
        </p:nvSpPr>
        <p:spPr/>
        <p:txBody>
          <a:bodyPr anchor="t">
            <a:normAutofit/>
          </a:bodyPr>
          <a:lstStyle/>
          <a:p>
            <a:r>
              <a:rPr lang="en-US" sz="4000" dirty="0"/>
              <a:t>Classification Method – Matrix Matching</a:t>
            </a:r>
          </a:p>
        </p:txBody>
      </p:sp>
      <p:pic>
        <p:nvPicPr>
          <p:cNvPr id="4098" name="Picture 2">
            <a:extLst>
              <a:ext uri="{FF2B5EF4-FFF2-40B4-BE49-F238E27FC236}">
                <a16:creationId xmlns:a16="http://schemas.microsoft.com/office/drawing/2014/main" id="{EE7A0F06-050E-A178-9EC3-36CD6C9757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171965" y="1098407"/>
            <a:ext cx="7986167" cy="46611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0">
            <a:extLst>
              <a:ext uri="{FF2B5EF4-FFF2-40B4-BE49-F238E27FC236}">
                <a16:creationId xmlns:a16="http://schemas.microsoft.com/office/drawing/2014/main" id="{945DE6B8-1DD0-25CD-B700-A7C4F58DBA61}"/>
              </a:ext>
            </a:extLst>
          </p:cNvPr>
          <p:cNvSpPr>
            <a:spLocks noGrp="1"/>
          </p:cNvSpPr>
          <p:nvPr>
            <p:ph type="body" sz="half" idx="2"/>
          </p:nvPr>
        </p:nvSpPr>
        <p:spPr/>
        <p:txBody>
          <a:bodyPr>
            <a:normAutofit/>
          </a:bodyPr>
          <a:lstStyle/>
          <a:p>
            <a:pPr marL="285750" indent="-285750">
              <a:buFont typeface="Courier New" panose="02070309020205020404" pitchFamily="49" charset="0"/>
              <a:buChar char="o"/>
            </a:pPr>
            <a:r>
              <a:rPr lang="en-US" sz="2000" dirty="0"/>
              <a:t>Foundational classification method</a:t>
            </a:r>
          </a:p>
          <a:p>
            <a:pPr marL="285750" indent="-285750">
              <a:buFont typeface="Courier New" panose="02070309020205020404" pitchFamily="49" charset="0"/>
              <a:buChar char="o"/>
            </a:pPr>
            <a:r>
              <a:rPr lang="en-US" sz="2000" dirty="0"/>
              <a:t>Patented in early 1930s</a:t>
            </a:r>
          </a:p>
          <a:p>
            <a:pPr marL="285750" indent="-285750">
              <a:buFont typeface="Courier New" panose="02070309020205020404" pitchFamily="49" charset="0"/>
              <a:buChar char="o"/>
            </a:pPr>
            <a:r>
              <a:rPr lang="en-US" sz="2000" dirty="0"/>
              <a:t>In use into the 1990s</a:t>
            </a:r>
          </a:p>
        </p:txBody>
      </p:sp>
      <p:sp>
        <p:nvSpPr>
          <p:cNvPr id="5" name="Footer Placeholder 4">
            <a:extLst>
              <a:ext uri="{FF2B5EF4-FFF2-40B4-BE49-F238E27FC236}">
                <a16:creationId xmlns:a16="http://schemas.microsoft.com/office/drawing/2014/main" id="{56DC88DB-07F2-965C-DF0C-B1A33E559EDC}"/>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C56AB8A7-DC5A-F640-BD91-D538182A1DE9}"/>
              </a:ext>
            </a:extLst>
          </p:cNvPr>
          <p:cNvSpPr>
            <a:spLocks noGrp="1"/>
          </p:cNvSpPr>
          <p:nvPr>
            <p:ph type="sldNum" sz="quarter" idx="12"/>
          </p:nvPr>
        </p:nvSpPr>
        <p:spPr/>
        <p:txBody>
          <a:bodyPr/>
          <a:lstStyle/>
          <a:p>
            <a:fld id="{EE2D334F-6BBC-4F92-A016-F814A9F7501F}" type="slidenum">
              <a:rPr lang="en-US" smtClean="0"/>
              <a:t>6</a:t>
            </a:fld>
            <a:endParaRPr lang="en-US" dirty="0"/>
          </a:p>
        </p:txBody>
      </p:sp>
      <p:sp>
        <p:nvSpPr>
          <p:cNvPr id="39" name="TextBox 38">
            <a:extLst>
              <a:ext uri="{FF2B5EF4-FFF2-40B4-BE49-F238E27FC236}">
                <a16:creationId xmlns:a16="http://schemas.microsoft.com/office/drawing/2014/main" id="{2F47947B-44C1-F676-AE6F-4B6CAC1BA74A}"/>
              </a:ext>
            </a:extLst>
          </p:cNvPr>
          <p:cNvSpPr txBox="1"/>
          <p:nvPr/>
        </p:nvSpPr>
        <p:spPr>
          <a:xfrm>
            <a:off x="5422900" y="398215"/>
            <a:ext cx="2425700" cy="461665"/>
          </a:xfrm>
          <a:prstGeom prst="rect">
            <a:avLst/>
          </a:prstGeom>
          <a:noFill/>
        </p:spPr>
        <p:txBody>
          <a:bodyPr wrap="square" rtlCol="0">
            <a:spAutoFit/>
          </a:bodyPr>
          <a:lstStyle/>
          <a:p>
            <a:r>
              <a:rPr lang="en-US" sz="2400" dirty="0"/>
              <a:t>From TLD Stage</a:t>
            </a:r>
          </a:p>
        </p:txBody>
      </p:sp>
      <p:cxnSp>
        <p:nvCxnSpPr>
          <p:cNvPr id="41" name="Connector: Curved 40">
            <a:extLst>
              <a:ext uri="{FF2B5EF4-FFF2-40B4-BE49-F238E27FC236}">
                <a16:creationId xmlns:a16="http://schemas.microsoft.com/office/drawing/2014/main" id="{3E067C7E-8765-6CDB-B88E-7B2134015881}"/>
              </a:ext>
            </a:extLst>
          </p:cNvPr>
          <p:cNvCxnSpPr>
            <a:stCxn id="39" idx="1"/>
          </p:cNvCxnSpPr>
          <p:nvPr/>
        </p:nvCxnSpPr>
        <p:spPr>
          <a:xfrm rot="10800000" flipV="1">
            <a:off x="4648200" y="629048"/>
            <a:ext cx="774700" cy="374250"/>
          </a:xfrm>
          <a:prstGeom prst="curvedConnector3">
            <a:avLst>
              <a:gd name="adj1" fmla="val 9754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26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132820-1B65-4E2B-0979-3017DC875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F72B2-00DC-048F-CE47-44EF2A8C628D}"/>
              </a:ext>
            </a:extLst>
          </p:cNvPr>
          <p:cNvSpPr>
            <a:spLocks noGrp="1"/>
          </p:cNvSpPr>
          <p:nvPr>
            <p:ph type="title"/>
          </p:nvPr>
        </p:nvSpPr>
        <p:spPr/>
        <p:txBody>
          <a:bodyPr anchor="t">
            <a:normAutofit/>
          </a:bodyPr>
          <a:lstStyle/>
          <a:p>
            <a:r>
              <a:rPr lang="en-US" sz="4000" dirty="0"/>
              <a:t>Classification Method – Matrix Matching</a:t>
            </a:r>
          </a:p>
        </p:txBody>
      </p:sp>
      <p:sp>
        <p:nvSpPr>
          <p:cNvPr id="21" name="Text Placeholder 20">
            <a:extLst>
              <a:ext uri="{FF2B5EF4-FFF2-40B4-BE49-F238E27FC236}">
                <a16:creationId xmlns:a16="http://schemas.microsoft.com/office/drawing/2014/main" id="{C37BB8EA-E370-902B-F6BA-C2A39CD5F26C}"/>
              </a:ext>
            </a:extLst>
          </p:cNvPr>
          <p:cNvSpPr>
            <a:spLocks noGrp="1"/>
          </p:cNvSpPr>
          <p:nvPr>
            <p:ph type="body" sz="half" idx="2"/>
          </p:nvPr>
        </p:nvSpPr>
        <p:spPr/>
        <p:txBody>
          <a:bodyPr>
            <a:normAutofit/>
          </a:bodyPr>
          <a:lstStyle/>
          <a:p>
            <a:pPr marL="285750" indent="-285750">
              <a:buFont typeface="Courier New" panose="02070309020205020404" pitchFamily="49" charset="0"/>
              <a:buChar char="o"/>
            </a:pPr>
            <a:r>
              <a:rPr lang="en-US" sz="2000" dirty="0"/>
              <a:t>Foundational classification method</a:t>
            </a:r>
          </a:p>
          <a:p>
            <a:pPr marL="285750" indent="-285750">
              <a:buFont typeface="Courier New" panose="02070309020205020404" pitchFamily="49" charset="0"/>
              <a:buChar char="o"/>
            </a:pPr>
            <a:r>
              <a:rPr lang="en-US" sz="2000" dirty="0"/>
              <a:t>Patented in early 1930s</a:t>
            </a:r>
          </a:p>
          <a:p>
            <a:pPr marL="285750" indent="-285750">
              <a:buFont typeface="Courier New" panose="02070309020205020404" pitchFamily="49" charset="0"/>
              <a:buChar char="o"/>
            </a:pPr>
            <a:r>
              <a:rPr lang="en-US" sz="2000" dirty="0"/>
              <a:t>In use into the 1990s</a:t>
            </a:r>
          </a:p>
        </p:txBody>
      </p:sp>
      <p:sp>
        <p:nvSpPr>
          <p:cNvPr id="5" name="Footer Placeholder 4">
            <a:extLst>
              <a:ext uri="{FF2B5EF4-FFF2-40B4-BE49-F238E27FC236}">
                <a16:creationId xmlns:a16="http://schemas.microsoft.com/office/drawing/2014/main" id="{2C630682-9BAA-1F80-7FC7-CBD9514269A1}"/>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7B5855A8-8A81-6DF2-E259-98B08FCD5420}"/>
              </a:ext>
            </a:extLst>
          </p:cNvPr>
          <p:cNvSpPr>
            <a:spLocks noGrp="1"/>
          </p:cNvSpPr>
          <p:nvPr>
            <p:ph type="sldNum" sz="quarter" idx="12"/>
          </p:nvPr>
        </p:nvSpPr>
        <p:spPr/>
        <p:txBody>
          <a:bodyPr/>
          <a:lstStyle/>
          <a:p>
            <a:fld id="{EE2D334F-6BBC-4F92-A016-F814A9F7501F}" type="slidenum">
              <a:rPr lang="en-US" smtClean="0"/>
              <a:t>7</a:t>
            </a:fld>
            <a:endParaRPr lang="en-US" dirty="0"/>
          </a:p>
        </p:txBody>
      </p:sp>
      <p:sp>
        <p:nvSpPr>
          <p:cNvPr id="39" name="TextBox 38">
            <a:extLst>
              <a:ext uri="{FF2B5EF4-FFF2-40B4-BE49-F238E27FC236}">
                <a16:creationId xmlns:a16="http://schemas.microsoft.com/office/drawing/2014/main" id="{61837BAE-4C13-F7A8-9C82-648C47E1C2E7}"/>
              </a:ext>
            </a:extLst>
          </p:cNvPr>
          <p:cNvSpPr txBox="1"/>
          <p:nvPr/>
        </p:nvSpPr>
        <p:spPr>
          <a:xfrm>
            <a:off x="5398836" y="398215"/>
            <a:ext cx="2425700" cy="461665"/>
          </a:xfrm>
          <a:prstGeom prst="rect">
            <a:avLst/>
          </a:prstGeom>
          <a:noFill/>
        </p:spPr>
        <p:txBody>
          <a:bodyPr wrap="square" rtlCol="0">
            <a:spAutoFit/>
          </a:bodyPr>
          <a:lstStyle/>
          <a:p>
            <a:r>
              <a:rPr lang="en-US" sz="2400" dirty="0"/>
              <a:t>From TLD Stage</a:t>
            </a:r>
          </a:p>
        </p:txBody>
      </p:sp>
      <p:cxnSp>
        <p:nvCxnSpPr>
          <p:cNvPr id="41" name="Connector: Curved 40">
            <a:extLst>
              <a:ext uri="{FF2B5EF4-FFF2-40B4-BE49-F238E27FC236}">
                <a16:creationId xmlns:a16="http://schemas.microsoft.com/office/drawing/2014/main" id="{A204A697-13AB-C3EC-B085-8E7A74C96FD0}"/>
              </a:ext>
            </a:extLst>
          </p:cNvPr>
          <p:cNvCxnSpPr>
            <a:cxnSpLocks/>
            <a:stCxn id="39" idx="1"/>
            <a:endCxn id="58" idx="0"/>
          </p:cNvCxnSpPr>
          <p:nvPr/>
        </p:nvCxnSpPr>
        <p:spPr>
          <a:xfrm rot="10800000" flipV="1">
            <a:off x="4897388" y="629048"/>
            <a:ext cx="501449" cy="539312"/>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6878E7C4-517D-713C-CA1E-06B47A2B4F43}"/>
              </a:ext>
            </a:extLst>
          </p:cNvPr>
          <p:cNvCxnSpPr>
            <a:cxnSpLocks/>
            <a:stCxn id="51" idx="2"/>
            <a:endCxn id="4101" idx="1"/>
          </p:cNvCxnSpPr>
          <p:nvPr/>
        </p:nvCxnSpPr>
        <p:spPr>
          <a:xfrm rot="16200000" flipH="1">
            <a:off x="4164711" y="2629362"/>
            <a:ext cx="1227282" cy="4902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07EC36B-4A5E-B1E7-6D06-1A4B67470F89}"/>
              </a:ext>
            </a:extLst>
          </p:cNvPr>
          <p:cNvGrpSpPr>
            <a:grpSpLocks noChangeAspect="1"/>
          </p:cNvGrpSpPr>
          <p:nvPr/>
        </p:nvGrpSpPr>
        <p:grpSpPr>
          <a:xfrm>
            <a:off x="9171489" y="1161158"/>
            <a:ext cx="1457937" cy="5114507"/>
            <a:chOff x="8958698" y="1003299"/>
            <a:chExt cx="1774941" cy="6226572"/>
          </a:xfrm>
        </p:grpSpPr>
        <p:pic>
          <p:nvPicPr>
            <p:cNvPr id="7" name="Picture 2">
              <a:extLst>
                <a:ext uri="{FF2B5EF4-FFF2-40B4-BE49-F238E27FC236}">
                  <a16:creationId xmlns:a16="http://schemas.microsoft.com/office/drawing/2014/main" id="{E173C81E-5C14-02B1-E92F-E842732E0C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33" t="55580" r="47242"/>
            <a:stretch>
              <a:fillRect/>
            </a:stretch>
          </p:blipFill>
          <p:spPr bwMode="auto">
            <a:xfrm>
              <a:off x="8958698" y="1003299"/>
              <a:ext cx="1774941" cy="2070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B2C1B35A-A9EB-05E7-0296-B96BE73E9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t="56026" r="22713" b="1"/>
            <a:stretch>
              <a:fillRect/>
            </a:stretch>
          </p:blipFill>
          <p:spPr bwMode="auto">
            <a:xfrm>
              <a:off x="8960351" y="3073759"/>
              <a:ext cx="1771635" cy="20496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40EDC9F-4C5D-2CB4-72FA-A103CBFA8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273" t="56026" b="1"/>
            <a:stretch>
              <a:fillRect/>
            </a:stretch>
          </p:blipFill>
          <p:spPr bwMode="auto">
            <a:xfrm>
              <a:off x="9018512" y="5180242"/>
              <a:ext cx="1655312" cy="204962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AAD21F7-9F41-0B4F-7255-7D6BE0001239}"/>
              </a:ext>
            </a:extLst>
          </p:cNvPr>
          <p:cNvSpPr txBox="1"/>
          <p:nvPr/>
        </p:nvSpPr>
        <p:spPr>
          <a:xfrm>
            <a:off x="5011486" y="5144219"/>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E0DB8660-75B7-5A77-979E-1C2330B87732}"/>
              </a:ext>
            </a:extLst>
          </p:cNvPr>
          <p:cNvSpPr txBox="1"/>
          <p:nvPr/>
        </p:nvSpPr>
        <p:spPr>
          <a:xfrm>
            <a:off x="9220620" y="721895"/>
            <a:ext cx="856325" cy="369332"/>
          </a:xfrm>
          <a:prstGeom prst="rect">
            <a:avLst/>
          </a:prstGeom>
          <a:noFill/>
        </p:spPr>
        <p:txBody>
          <a:bodyPr wrap="none" rtlCol="0">
            <a:spAutoFit/>
          </a:bodyPr>
          <a:lstStyle/>
          <a:p>
            <a:r>
              <a:rPr lang="en-US" dirty="0"/>
              <a:t>Output</a:t>
            </a:r>
          </a:p>
        </p:txBody>
      </p:sp>
      <p:sp>
        <p:nvSpPr>
          <p:cNvPr id="20" name="TextBox 19">
            <a:extLst>
              <a:ext uri="{FF2B5EF4-FFF2-40B4-BE49-F238E27FC236}">
                <a16:creationId xmlns:a16="http://schemas.microsoft.com/office/drawing/2014/main" id="{71C9B596-1685-53EE-8A4F-878EFE5C5F5B}"/>
              </a:ext>
            </a:extLst>
          </p:cNvPr>
          <p:cNvSpPr txBox="1"/>
          <p:nvPr/>
        </p:nvSpPr>
        <p:spPr>
          <a:xfrm>
            <a:off x="7047875" y="6305204"/>
            <a:ext cx="1147622" cy="369332"/>
          </a:xfrm>
          <a:prstGeom prst="rect">
            <a:avLst/>
          </a:prstGeom>
          <a:noFill/>
        </p:spPr>
        <p:txBody>
          <a:bodyPr wrap="none" rtlCol="0">
            <a:spAutoFit/>
          </a:bodyPr>
          <a:lstStyle/>
          <a:p>
            <a:r>
              <a:rPr lang="en-US" dirty="0"/>
              <a:t>Dictionary</a:t>
            </a:r>
          </a:p>
        </p:txBody>
      </p:sp>
      <p:grpSp>
        <p:nvGrpSpPr>
          <p:cNvPr id="61" name="Group 60">
            <a:extLst>
              <a:ext uri="{FF2B5EF4-FFF2-40B4-BE49-F238E27FC236}">
                <a16:creationId xmlns:a16="http://schemas.microsoft.com/office/drawing/2014/main" id="{0FC3C02A-ED0C-F50A-91B3-E08F6BD9AB74}"/>
              </a:ext>
            </a:extLst>
          </p:cNvPr>
          <p:cNvGrpSpPr>
            <a:grpSpLocks noChangeAspect="1"/>
          </p:cNvGrpSpPr>
          <p:nvPr/>
        </p:nvGrpSpPr>
        <p:grpSpPr>
          <a:xfrm>
            <a:off x="4442183" y="1168360"/>
            <a:ext cx="910407" cy="1092489"/>
            <a:chOff x="5421344" y="1117318"/>
            <a:chExt cx="1403424" cy="1684110"/>
          </a:xfrm>
        </p:grpSpPr>
        <p:sp>
          <p:nvSpPr>
            <p:cNvPr id="29" name="Rectangle 28">
              <a:extLst>
                <a:ext uri="{FF2B5EF4-FFF2-40B4-BE49-F238E27FC236}">
                  <a16:creationId xmlns:a16="http://schemas.microsoft.com/office/drawing/2014/main" id="{D9CDA4A9-53B2-07E4-2F04-99E3C9D6135C}"/>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42F8C00-109E-8DAC-9A13-336E8757142A}"/>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A917436-EAE9-0724-A953-8871983416DE}"/>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FB8A61E-6CDC-6C4F-AEE1-0CE674CBAD03}"/>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E14BF5E-55D6-642A-04A5-AD8CD51D7295}"/>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811F300-FE10-0C33-3241-1C5848239F71}"/>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F30BC7-98B6-0B72-B6E5-8FDEA99AD892}"/>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1F0AF6A-C476-2661-A156-03DC359A9553}"/>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3CA9EE1-BD9D-723D-0C4B-9100E9C54F11}"/>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3F0A127-0340-7321-5D6E-5BAE5FFAEDAC}"/>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412D788-3DA1-AEC5-EC66-9E67F169761F}"/>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F7BEBCA9-724B-9871-41C6-88E115D3649D}"/>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E5140EA-6E1E-8684-5E47-FA542BF4D47B}"/>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BC800C2-8284-9B9A-0E03-13FF40DA366D}"/>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47276910-41E7-3FDF-C128-FE14CDC04272}"/>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83F36ADE-0B31-48E5-3EF9-4D09574FAAA7}"/>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3E5B456-FC0C-344D-A5C5-7E5D2FF41752}"/>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B5D72AB-1C6E-8DD5-9142-0023509CEBD1}"/>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AE7D6567-0714-23AC-33EA-6C3DB817A95F}"/>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8E3BA0F-8483-A0A7-B260-BC1148E3A5D5}"/>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EF7D3B9-0286-EF8C-91B8-EF0AD54DB10B}"/>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36A4F33-5782-CEC8-4297-509B768BE59C}"/>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FCBE092-D044-EF6D-28C2-2B6577BF269E}"/>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9EFC12B8-F3C1-14C7-D242-44B9E6CCF466}"/>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88C0214-4644-0D5D-2C6B-C28E717D166A}"/>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15909ED-D892-A7EC-980B-87974BA4686A}"/>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F716E22-83CE-DB97-0D19-7175CC523867}"/>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57752D1-F08F-1277-64F9-D22140FB57D6}"/>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508F505-3A0A-90BC-0C99-AA32D6C94AF3}"/>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1F89CC9-AFE4-2184-6B3A-CF77FC950E51}"/>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EB333AB8-3A4B-B39D-2B1A-8ECC1A7DD7C3}"/>
              </a:ext>
            </a:extLst>
          </p:cNvPr>
          <p:cNvGrpSpPr>
            <a:grpSpLocks noChangeAspect="1"/>
          </p:cNvGrpSpPr>
          <p:nvPr/>
        </p:nvGrpSpPr>
        <p:grpSpPr>
          <a:xfrm>
            <a:off x="5023481" y="2732938"/>
            <a:ext cx="1510384" cy="1812462"/>
            <a:chOff x="5421344" y="1117318"/>
            <a:chExt cx="1403424" cy="1684110"/>
          </a:xfrm>
        </p:grpSpPr>
        <p:sp>
          <p:nvSpPr>
            <p:cNvPr id="63" name="Rectangle 62">
              <a:extLst>
                <a:ext uri="{FF2B5EF4-FFF2-40B4-BE49-F238E27FC236}">
                  <a16:creationId xmlns:a16="http://schemas.microsoft.com/office/drawing/2014/main" id="{9205B78A-E5D9-6AB7-1970-D066CA1AE6B3}"/>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096" name="Rectangle 4095">
              <a:extLst>
                <a:ext uri="{FF2B5EF4-FFF2-40B4-BE49-F238E27FC236}">
                  <a16:creationId xmlns:a16="http://schemas.microsoft.com/office/drawing/2014/main" id="{268B0964-FF9C-3490-EB63-D08961C0B263}"/>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097" name="Rectangle 4096">
              <a:extLst>
                <a:ext uri="{FF2B5EF4-FFF2-40B4-BE49-F238E27FC236}">
                  <a16:creationId xmlns:a16="http://schemas.microsoft.com/office/drawing/2014/main" id="{9EBFB0B7-B3B9-5B50-A97B-BE1FE7368826}"/>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099" name="Rectangle 4098">
              <a:extLst>
                <a:ext uri="{FF2B5EF4-FFF2-40B4-BE49-F238E27FC236}">
                  <a16:creationId xmlns:a16="http://schemas.microsoft.com/office/drawing/2014/main" id="{916B184B-B4E7-E387-CADC-E2EB0BB92310}"/>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00" name="Rectangle 4099">
              <a:extLst>
                <a:ext uri="{FF2B5EF4-FFF2-40B4-BE49-F238E27FC236}">
                  <a16:creationId xmlns:a16="http://schemas.microsoft.com/office/drawing/2014/main" id="{06353521-64C5-D81A-4C38-92A5A9F554BB}"/>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1" name="Rectangle 4100">
              <a:extLst>
                <a:ext uri="{FF2B5EF4-FFF2-40B4-BE49-F238E27FC236}">
                  <a16:creationId xmlns:a16="http://schemas.microsoft.com/office/drawing/2014/main" id="{21074870-F976-43EA-2BFE-305C5D100C47}"/>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2" name="Rectangle 4101">
              <a:extLst>
                <a:ext uri="{FF2B5EF4-FFF2-40B4-BE49-F238E27FC236}">
                  <a16:creationId xmlns:a16="http://schemas.microsoft.com/office/drawing/2014/main" id="{90B703F1-6A9D-8146-8AA1-2017AC2F6D60}"/>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3" name="Rectangle 4102">
              <a:extLst>
                <a:ext uri="{FF2B5EF4-FFF2-40B4-BE49-F238E27FC236}">
                  <a16:creationId xmlns:a16="http://schemas.microsoft.com/office/drawing/2014/main" id="{054CC156-90CF-733B-9437-EE7B4C0E3207}"/>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4" name="Rectangle 4103">
              <a:extLst>
                <a:ext uri="{FF2B5EF4-FFF2-40B4-BE49-F238E27FC236}">
                  <a16:creationId xmlns:a16="http://schemas.microsoft.com/office/drawing/2014/main" id="{691B5F9B-5457-F29D-C316-4E0725848D9A}"/>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5" name="Rectangle 4104">
              <a:extLst>
                <a:ext uri="{FF2B5EF4-FFF2-40B4-BE49-F238E27FC236}">
                  <a16:creationId xmlns:a16="http://schemas.microsoft.com/office/drawing/2014/main" id="{0FF3C46D-A97B-233F-688C-AF52B12148B1}"/>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06" name="Rectangle 4105">
              <a:extLst>
                <a:ext uri="{FF2B5EF4-FFF2-40B4-BE49-F238E27FC236}">
                  <a16:creationId xmlns:a16="http://schemas.microsoft.com/office/drawing/2014/main" id="{EEA9EDB4-DF59-47E0-9F6A-4BEA9BC0D92E}"/>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07" name="Rectangle 4106">
              <a:extLst>
                <a:ext uri="{FF2B5EF4-FFF2-40B4-BE49-F238E27FC236}">
                  <a16:creationId xmlns:a16="http://schemas.microsoft.com/office/drawing/2014/main" id="{83BE41E1-C794-384B-ED26-F4952699B50C}"/>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08" name="Rectangle 4107">
              <a:extLst>
                <a:ext uri="{FF2B5EF4-FFF2-40B4-BE49-F238E27FC236}">
                  <a16:creationId xmlns:a16="http://schemas.microsoft.com/office/drawing/2014/main" id="{3628B8B2-A9EA-0155-FD34-359F1EBE4229}"/>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09" name="Rectangle 4108">
              <a:extLst>
                <a:ext uri="{FF2B5EF4-FFF2-40B4-BE49-F238E27FC236}">
                  <a16:creationId xmlns:a16="http://schemas.microsoft.com/office/drawing/2014/main" id="{2628D211-AB51-C671-23A8-703D3BE7412B}"/>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10" name="Rectangle 4109">
              <a:extLst>
                <a:ext uri="{FF2B5EF4-FFF2-40B4-BE49-F238E27FC236}">
                  <a16:creationId xmlns:a16="http://schemas.microsoft.com/office/drawing/2014/main" id="{CE96D7FB-49DF-171F-070D-DBB03D854465}"/>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1" name="Rectangle 4110">
              <a:extLst>
                <a:ext uri="{FF2B5EF4-FFF2-40B4-BE49-F238E27FC236}">
                  <a16:creationId xmlns:a16="http://schemas.microsoft.com/office/drawing/2014/main" id="{2D36DBA7-6E99-D14E-5124-5273ECB28BA6}"/>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2" name="Rectangle 4111">
              <a:extLst>
                <a:ext uri="{FF2B5EF4-FFF2-40B4-BE49-F238E27FC236}">
                  <a16:creationId xmlns:a16="http://schemas.microsoft.com/office/drawing/2014/main" id="{96896C9D-E024-BD15-5767-2E972C53B28D}"/>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13" name="Rectangle 4112">
              <a:extLst>
                <a:ext uri="{FF2B5EF4-FFF2-40B4-BE49-F238E27FC236}">
                  <a16:creationId xmlns:a16="http://schemas.microsoft.com/office/drawing/2014/main" id="{1A93AC33-B1FE-A7A9-DC44-A62F0E36E234}"/>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14" name="Rectangle 4113">
              <a:extLst>
                <a:ext uri="{FF2B5EF4-FFF2-40B4-BE49-F238E27FC236}">
                  <a16:creationId xmlns:a16="http://schemas.microsoft.com/office/drawing/2014/main" id="{7D7D185C-079B-302F-7425-8D4E4DD9B958}"/>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15" name="Rectangle 4114">
              <a:extLst>
                <a:ext uri="{FF2B5EF4-FFF2-40B4-BE49-F238E27FC236}">
                  <a16:creationId xmlns:a16="http://schemas.microsoft.com/office/drawing/2014/main" id="{1047C9E9-1297-10DE-5B26-1F6939026C96}"/>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6" name="Rectangle 4115">
              <a:extLst>
                <a:ext uri="{FF2B5EF4-FFF2-40B4-BE49-F238E27FC236}">
                  <a16:creationId xmlns:a16="http://schemas.microsoft.com/office/drawing/2014/main" id="{DDD15B03-1153-59B2-082A-E56FBD9BF307}"/>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7" name="Rectangle 4116">
              <a:extLst>
                <a:ext uri="{FF2B5EF4-FFF2-40B4-BE49-F238E27FC236}">
                  <a16:creationId xmlns:a16="http://schemas.microsoft.com/office/drawing/2014/main" id="{CA6F14F2-4859-8C2E-C76A-8F97EE30850C}"/>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8" name="Rectangle 4117">
              <a:extLst>
                <a:ext uri="{FF2B5EF4-FFF2-40B4-BE49-F238E27FC236}">
                  <a16:creationId xmlns:a16="http://schemas.microsoft.com/office/drawing/2014/main" id="{57F87BF6-D463-767F-42A4-26AB0AAF93AE}"/>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19" name="Rectangle 4118">
              <a:extLst>
                <a:ext uri="{FF2B5EF4-FFF2-40B4-BE49-F238E27FC236}">
                  <a16:creationId xmlns:a16="http://schemas.microsoft.com/office/drawing/2014/main" id="{CFA057BD-7B53-CF26-9ADF-E8BF9BD19601}"/>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20" name="Rectangle 4119">
              <a:extLst>
                <a:ext uri="{FF2B5EF4-FFF2-40B4-BE49-F238E27FC236}">
                  <a16:creationId xmlns:a16="http://schemas.microsoft.com/office/drawing/2014/main" id="{5A78EF3E-51D9-6D76-1B31-A73745566F19}"/>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21" name="Rectangle 4120">
              <a:extLst>
                <a:ext uri="{FF2B5EF4-FFF2-40B4-BE49-F238E27FC236}">
                  <a16:creationId xmlns:a16="http://schemas.microsoft.com/office/drawing/2014/main" id="{E8F8841C-0447-E9E8-2A3E-F24A96A98D9B}"/>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22" name="Rectangle 4121">
              <a:extLst>
                <a:ext uri="{FF2B5EF4-FFF2-40B4-BE49-F238E27FC236}">
                  <a16:creationId xmlns:a16="http://schemas.microsoft.com/office/drawing/2014/main" id="{18E08E67-A5DE-A3DC-43D9-92E4BF425272}"/>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23" name="Rectangle 4122">
              <a:extLst>
                <a:ext uri="{FF2B5EF4-FFF2-40B4-BE49-F238E27FC236}">
                  <a16:creationId xmlns:a16="http://schemas.microsoft.com/office/drawing/2014/main" id="{DE29D39C-8C2F-A7EA-D7FA-7D4723F347F9}"/>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24" name="Rectangle 4123">
              <a:extLst>
                <a:ext uri="{FF2B5EF4-FFF2-40B4-BE49-F238E27FC236}">
                  <a16:creationId xmlns:a16="http://schemas.microsoft.com/office/drawing/2014/main" id="{5AA6457B-48A9-A684-ADCA-2C735606B335}"/>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25" name="Rectangle 4124">
              <a:extLst>
                <a:ext uri="{FF2B5EF4-FFF2-40B4-BE49-F238E27FC236}">
                  <a16:creationId xmlns:a16="http://schemas.microsoft.com/office/drawing/2014/main" id="{C9C50305-ECFF-E82A-E735-B648C0246E7D}"/>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grpSp>
        <p:nvGrpSpPr>
          <p:cNvPr id="4165" name="Group 4164">
            <a:extLst>
              <a:ext uri="{FF2B5EF4-FFF2-40B4-BE49-F238E27FC236}">
                <a16:creationId xmlns:a16="http://schemas.microsoft.com/office/drawing/2014/main" id="{DB6996F8-A497-E56E-4A01-9916CAFBDBE3}"/>
              </a:ext>
            </a:extLst>
          </p:cNvPr>
          <p:cNvGrpSpPr>
            <a:grpSpLocks noChangeAspect="1"/>
          </p:cNvGrpSpPr>
          <p:nvPr/>
        </p:nvGrpSpPr>
        <p:grpSpPr>
          <a:xfrm>
            <a:off x="7386780" y="4285385"/>
            <a:ext cx="1147622" cy="1377147"/>
            <a:chOff x="5421344" y="1117318"/>
            <a:chExt cx="1403424" cy="1684110"/>
          </a:xfrm>
        </p:grpSpPr>
        <p:sp>
          <p:nvSpPr>
            <p:cNvPr id="4166" name="Rectangle 4165">
              <a:extLst>
                <a:ext uri="{FF2B5EF4-FFF2-40B4-BE49-F238E27FC236}">
                  <a16:creationId xmlns:a16="http://schemas.microsoft.com/office/drawing/2014/main" id="{A9DE83B4-EC5A-2286-74EB-9E80CB037CB1}"/>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67" name="Rectangle 4166">
              <a:extLst>
                <a:ext uri="{FF2B5EF4-FFF2-40B4-BE49-F238E27FC236}">
                  <a16:creationId xmlns:a16="http://schemas.microsoft.com/office/drawing/2014/main" id="{26BEF61F-DC40-50B7-0F72-62C8AC456DD4}"/>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68" name="Rectangle 4167">
              <a:extLst>
                <a:ext uri="{FF2B5EF4-FFF2-40B4-BE49-F238E27FC236}">
                  <a16:creationId xmlns:a16="http://schemas.microsoft.com/office/drawing/2014/main" id="{5EB21F12-7261-79A3-4D36-490CFAAB7A40}"/>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69" name="Rectangle 4168">
              <a:extLst>
                <a:ext uri="{FF2B5EF4-FFF2-40B4-BE49-F238E27FC236}">
                  <a16:creationId xmlns:a16="http://schemas.microsoft.com/office/drawing/2014/main" id="{A5E732D0-CE15-B772-B352-913CD4A253A5}"/>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0" name="Rectangle 4169">
              <a:extLst>
                <a:ext uri="{FF2B5EF4-FFF2-40B4-BE49-F238E27FC236}">
                  <a16:creationId xmlns:a16="http://schemas.microsoft.com/office/drawing/2014/main" id="{2201AC1C-6F5F-F4FA-A857-A8964FF45871}"/>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71" name="Rectangle 4170">
              <a:extLst>
                <a:ext uri="{FF2B5EF4-FFF2-40B4-BE49-F238E27FC236}">
                  <a16:creationId xmlns:a16="http://schemas.microsoft.com/office/drawing/2014/main" id="{71848CD6-D2A1-A807-EAEB-595AF48533C3}"/>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72" name="Rectangle 4171">
              <a:extLst>
                <a:ext uri="{FF2B5EF4-FFF2-40B4-BE49-F238E27FC236}">
                  <a16:creationId xmlns:a16="http://schemas.microsoft.com/office/drawing/2014/main" id="{75CDF742-8613-4848-7078-31AE85483610}"/>
                </a:ext>
              </a:extLst>
            </p:cNvPr>
            <p:cNvSpPr/>
            <p:nvPr/>
          </p:nvSpPr>
          <p:spPr>
            <a:xfrm>
              <a:off x="5702029"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3" name="Rectangle 4172">
              <a:extLst>
                <a:ext uri="{FF2B5EF4-FFF2-40B4-BE49-F238E27FC236}">
                  <a16:creationId xmlns:a16="http://schemas.microsoft.com/office/drawing/2014/main" id="{C6F3C35F-37D3-8E70-35CF-10E53D974372}"/>
                </a:ext>
              </a:extLst>
            </p:cNvPr>
            <p:cNvSpPr/>
            <p:nvPr/>
          </p:nvSpPr>
          <p:spPr>
            <a:xfrm>
              <a:off x="598271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4" name="Rectangle 4173">
              <a:extLst>
                <a:ext uri="{FF2B5EF4-FFF2-40B4-BE49-F238E27FC236}">
                  <a16:creationId xmlns:a16="http://schemas.microsoft.com/office/drawing/2014/main" id="{0AE25191-0A84-AAB2-381D-795E72AEC24E}"/>
                </a:ext>
              </a:extLst>
            </p:cNvPr>
            <p:cNvSpPr/>
            <p:nvPr/>
          </p:nvSpPr>
          <p:spPr>
            <a:xfrm>
              <a:off x="6263398"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5" name="Rectangle 4174">
              <a:extLst>
                <a:ext uri="{FF2B5EF4-FFF2-40B4-BE49-F238E27FC236}">
                  <a16:creationId xmlns:a16="http://schemas.microsoft.com/office/drawing/2014/main" id="{00B06519-7CBD-28F6-948C-FAE0842F6893}"/>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6" name="Rectangle 4175">
              <a:extLst>
                <a:ext uri="{FF2B5EF4-FFF2-40B4-BE49-F238E27FC236}">
                  <a16:creationId xmlns:a16="http://schemas.microsoft.com/office/drawing/2014/main" id="{AD12ACE7-578A-FE2C-6847-11F51E581847}"/>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77" name="Rectangle 4176">
              <a:extLst>
                <a:ext uri="{FF2B5EF4-FFF2-40B4-BE49-F238E27FC236}">
                  <a16:creationId xmlns:a16="http://schemas.microsoft.com/office/drawing/2014/main" id="{E3B0F081-D7C9-D8B0-B211-F0C92217109E}"/>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8" name="Rectangle 4177">
              <a:extLst>
                <a:ext uri="{FF2B5EF4-FFF2-40B4-BE49-F238E27FC236}">
                  <a16:creationId xmlns:a16="http://schemas.microsoft.com/office/drawing/2014/main" id="{61956B12-02CD-C5BF-415C-5074338C2C81}"/>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79" name="Rectangle 4178">
              <a:extLst>
                <a:ext uri="{FF2B5EF4-FFF2-40B4-BE49-F238E27FC236}">
                  <a16:creationId xmlns:a16="http://schemas.microsoft.com/office/drawing/2014/main" id="{87AF2E2F-C3AC-39EF-6FE4-69CA8A3C9346}"/>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0" name="Rectangle 4179">
              <a:extLst>
                <a:ext uri="{FF2B5EF4-FFF2-40B4-BE49-F238E27FC236}">
                  <a16:creationId xmlns:a16="http://schemas.microsoft.com/office/drawing/2014/main" id="{A0DAB6DF-4B5C-4583-8272-7C121AAA72C3}"/>
                </a:ext>
              </a:extLst>
            </p:cNvPr>
            <p:cNvSpPr/>
            <p:nvPr/>
          </p:nvSpPr>
          <p:spPr>
            <a:xfrm>
              <a:off x="6544083"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1" name="Rectangle 4180">
              <a:extLst>
                <a:ext uri="{FF2B5EF4-FFF2-40B4-BE49-F238E27FC236}">
                  <a16:creationId xmlns:a16="http://schemas.microsoft.com/office/drawing/2014/main" id="{A28A2780-9C13-9E4B-1A52-C5331C437703}"/>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82" name="Rectangle 4181">
              <a:extLst>
                <a:ext uri="{FF2B5EF4-FFF2-40B4-BE49-F238E27FC236}">
                  <a16:creationId xmlns:a16="http://schemas.microsoft.com/office/drawing/2014/main" id="{40239E1B-2240-9E57-6A1B-90525603328C}"/>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3" name="Rectangle 4182">
              <a:extLst>
                <a:ext uri="{FF2B5EF4-FFF2-40B4-BE49-F238E27FC236}">
                  <a16:creationId xmlns:a16="http://schemas.microsoft.com/office/drawing/2014/main" id="{632B59CE-6155-488C-97D4-2AA0A1DA94D9}"/>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4" name="Rectangle 4183">
              <a:extLst>
                <a:ext uri="{FF2B5EF4-FFF2-40B4-BE49-F238E27FC236}">
                  <a16:creationId xmlns:a16="http://schemas.microsoft.com/office/drawing/2014/main" id="{0861ADA6-D584-E57D-99A8-A066389BA097}"/>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5" name="Rectangle 4184">
              <a:extLst>
                <a:ext uri="{FF2B5EF4-FFF2-40B4-BE49-F238E27FC236}">
                  <a16:creationId xmlns:a16="http://schemas.microsoft.com/office/drawing/2014/main" id="{BF93326B-52D9-4A6B-05FB-74787EB0F134}"/>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86" name="Rectangle 4185">
              <a:extLst>
                <a:ext uri="{FF2B5EF4-FFF2-40B4-BE49-F238E27FC236}">
                  <a16:creationId xmlns:a16="http://schemas.microsoft.com/office/drawing/2014/main" id="{6CB106D9-06EE-E4FE-D228-86A958F4B4E3}"/>
                </a:ext>
              </a:extLst>
            </p:cNvPr>
            <p:cNvSpPr/>
            <p:nvPr/>
          </p:nvSpPr>
          <p:spPr>
            <a:xfrm>
              <a:off x="5421344"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87" name="Rectangle 4186">
              <a:extLst>
                <a:ext uri="{FF2B5EF4-FFF2-40B4-BE49-F238E27FC236}">
                  <a16:creationId xmlns:a16="http://schemas.microsoft.com/office/drawing/2014/main" id="{E82C5FDC-3AB1-C087-173D-8C47DD0F1562}"/>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88" name="Rectangle 4187">
              <a:extLst>
                <a:ext uri="{FF2B5EF4-FFF2-40B4-BE49-F238E27FC236}">
                  <a16:creationId xmlns:a16="http://schemas.microsoft.com/office/drawing/2014/main" id="{8AB06CCA-5108-FDFD-1374-541CC5A26A39}"/>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89" name="Rectangle 4188">
              <a:extLst>
                <a:ext uri="{FF2B5EF4-FFF2-40B4-BE49-F238E27FC236}">
                  <a16:creationId xmlns:a16="http://schemas.microsoft.com/office/drawing/2014/main" id="{9FC5DE20-6442-9D4E-0668-CACDF24608B4}"/>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90" name="Rectangle 4189">
              <a:extLst>
                <a:ext uri="{FF2B5EF4-FFF2-40B4-BE49-F238E27FC236}">
                  <a16:creationId xmlns:a16="http://schemas.microsoft.com/office/drawing/2014/main" id="{31E6F71F-B22D-196C-AC36-9D23E3CCBCA3}"/>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91" name="Rectangle 4190">
              <a:extLst>
                <a:ext uri="{FF2B5EF4-FFF2-40B4-BE49-F238E27FC236}">
                  <a16:creationId xmlns:a16="http://schemas.microsoft.com/office/drawing/2014/main" id="{76AB1E3C-0330-16CD-D432-12B22CCFAD51}"/>
                </a:ext>
              </a:extLst>
            </p:cNvPr>
            <p:cNvSpPr/>
            <p:nvPr/>
          </p:nvSpPr>
          <p:spPr>
            <a:xfrm>
              <a:off x="5421344"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92" name="Rectangle 4191">
              <a:extLst>
                <a:ext uri="{FF2B5EF4-FFF2-40B4-BE49-F238E27FC236}">
                  <a16:creationId xmlns:a16="http://schemas.microsoft.com/office/drawing/2014/main" id="{6F35A94D-2A48-B78D-35CF-716325DBAE75}"/>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93" name="Rectangle 4192">
              <a:extLst>
                <a:ext uri="{FF2B5EF4-FFF2-40B4-BE49-F238E27FC236}">
                  <a16:creationId xmlns:a16="http://schemas.microsoft.com/office/drawing/2014/main" id="{BBD7B481-A5ED-1A37-587E-2F3A7CEAC180}"/>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94" name="Rectangle 4193">
              <a:extLst>
                <a:ext uri="{FF2B5EF4-FFF2-40B4-BE49-F238E27FC236}">
                  <a16:creationId xmlns:a16="http://schemas.microsoft.com/office/drawing/2014/main" id="{8BD411BF-ECF5-D501-A539-D8845B2C5D78}"/>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95" name="Rectangle 4194">
              <a:extLst>
                <a:ext uri="{FF2B5EF4-FFF2-40B4-BE49-F238E27FC236}">
                  <a16:creationId xmlns:a16="http://schemas.microsoft.com/office/drawing/2014/main" id="{0D1FA478-7883-6BD3-FE75-5F7F3A05E43A}"/>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grpSp>
        <p:nvGrpSpPr>
          <p:cNvPr id="4196" name="Group 4195">
            <a:extLst>
              <a:ext uri="{FF2B5EF4-FFF2-40B4-BE49-F238E27FC236}">
                <a16:creationId xmlns:a16="http://schemas.microsoft.com/office/drawing/2014/main" id="{8A051951-EFB0-3C11-7C9C-03A270C27BA1}"/>
              </a:ext>
            </a:extLst>
          </p:cNvPr>
          <p:cNvGrpSpPr>
            <a:grpSpLocks noChangeAspect="1"/>
          </p:cNvGrpSpPr>
          <p:nvPr/>
        </p:nvGrpSpPr>
        <p:grpSpPr>
          <a:xfrm>
            <a:off x="7386780" y="2638698"/>
            <a:ext cx="1147622" cy="1377147"/>
            <a:chOff x="5421344" y="1117318"/>
            <a:chExt cx="1403424" cy="1684110"/>
          </a:xfrm>
        </p:grpSpPr>
        <p:sp>
          <p:nvSpPr>
            <p:cNvPr id="4197" name="Rectangle 4196">
              <a:extLst>
                <a:ext uri="{FF2B5EF4-FFF2-40B4-BE49-F238E27FC236}">
                  <a16:creationId xmlns:a16="http://schemas.microsoft.com/office/drawing/2014/main" id="{A993AE30-B7B1-DA72-FFF1-D057D46E8FA6}"/>
                </a:ext>
              </a:extLst>
            </p:cNvPr>
            <p:cNvSpPr/>
            <p:nvPr/>
          </p:nvSpPr>
          <p:spPr>
            <a:xfrm>
              <a:off x="542134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198" name="Rectangle 4197">
              <a:extLst>
                <a:ext uri="{FF2B5EF4-FFF2-40B4-BE49-F238E27FC236}">
                  <a16:creationId xmlns:a16="http://schemas.microsoft.com/office/drawing/2014/main" id="{F17D82E8-7A91-120F-F87A-423F17F1282E}"/>
                </a:ext>
              </a:extLst>
            </p:cNvPr>
            <p:cNvSpPr/>
            <p:nvPr/>
          </p:nvSpPr>
          <p:spPr>
            <a:xfrm>
              <a:off x="5702029"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199" name="Rectangle 4198">
              <a:extLst>
                <a:ext uri="{FF2B5EF4-FFF2-40B4-BE49-F238E27FC236}">
                  <a16:creationId xmlns:a16="http://schemas.microsoft.com/office/drawing/2014/main" id="{075DEBA6-EF20-1236-BCCF-EA849501DCDA}"/>
                </a:ext>
              </a:extLst>
            </p:cNvPr>
            <p:cNvSpPr/>
            <p:nvPr/>
          </p:nvSpPr>
          <p:spPr>
            <a:xfrm>
              <a:off x="598271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00" name="Rectangle 4199">
              <a:extLst>
                <a:ext uri="{FF2B5EF4-FFF2-40B4-BE49-F238E27FC236}">
                  <a16:creationId xmlns:a16="http://schemas.microsoft.com/office/drawing/2014/main" id="{913AB25A-7B20-EDFA-9C75-480CCF6913F2}"/>
                </a:ext>
              </a:extLst>
            </p:cNvPr>
            <p:cNvSpPr/>
            <p:nvPr/>
          </p:nvSpPr>
          <p:spPr>
            <a:xfrm>
              <a:off x="6263398"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01" name="Rectangle 4200">
              <a:extLst>
                <a:ext uri="{FF2B5EF4-FFF2-40B4-BE49-F238E27FC236}">
                  <a16:creationId xmlns:a16="http://schemas.microsoft.com/office/drawing/2014/main" id="{F6B35E26-43C8-9D8A-8D40-BC0C38F68A38}"/>
                </a:ext>
              </a:extLst>
            </p:cNvPr>
            <p:cNvSpPr/>
            <p:nvPr/>
          </p:nvSpPr>
          <p:spPr>
            <a:xfrm>
              <a:off x="6544083"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2" name="Rectangle 4201">
              <a:extLst>
                <a:ext uri="{FF2B5EF4-FFF2-40B4-BE49-F238E27FC236}">
                  <a16:creationId xmlns:a16="http://schemas.microsoft.com/office/drawing/2014/main" id="{6FE0C974-5261-6DA8-1335-0CBC9117AE8C}"/>
                </a:ext>
              </a:extLst>
            </p:cNvPr>
            <p:cNvSpPr/>
            <p:nvPr/>
          </p:nvSpPr>
          <p:spPr>
            <a:xfrm>
              <a:off x="542134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3" name="Rectangle 4202">
              <a:extLst>
                <a:ext uri="{FF2B5EF4-FFF2-40B4-BE49-F238E27FC236}">
                  <a16:creationId xmlns:a16="http://schemas.microsoft.com/office/drawing/2014/main" id="{4E035CC6-F370-E10F-1A52-8753752DF36E}"/>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4" name="Rectangle 4203">
              <a:extLst>
                <a:ext uri="{FF2B5EF4-FFF2-40B4-BE49-F238E27FC236}">
                  <a16:creationId xmlns:a16="http://schemas.microsoft.com/office/drawing/2014/main" id="{D9D85D78-E0FF-A3D7-AD03-E207D9DEEE62}"/>
                </a:ext>
              </a:extLst>
            </p:cNvPr>
            <p:cNvSpPr/>
            <p:nvPr/>
          </p:nvSpPr>
          <p:spPr>
            <a:xfrm>
              <a:off x="5982714"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5" name="Rectangle 4204">
              <a:extLst>
                <a:ext uri="{FF2B5EF4-FFF2-40B4-BE49-F238E27FC236}">
                  <a16:creationId xmlns:a16="http://schemas.microsoft.com/office/drawing/2014/main" id="{A46FD608-F183-0C97-12B8-AA1584A9C5D4}"/>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6" name="Rectangle 4205">
              <a:extLst>
                <a:ext uri="{FF2B5EF4-FFF2-40B4-BE49-F238E27FC236}">
                  <a16:creationId xmlns:a16="http://schemas.microsoft.com/office/drawing/2014/main" id="{6E65EB26-9D20-63BB-1B05-0938E5A667C2}"/>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07" name="Rectangle 4206">
              <a:extLst>
                <a:ext uri="{FF2B5EF4-FFF2-40B4-BE49-F238E27FC236}">
                  <a16:creationId xmlns:a16="http://schemas.microsoft.com/office/drawing/2014/main" id="{846E2090-B227-C69B-EA2A-B29CE080C64E}"/>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08" name="Rectangle 4207">
              <a:extLst>
                <a:ext uri="{FF2B5EF4-FFF2-40B4-BE49-F238E27FC236}">
                  <a16:creationId xmlns:a16="http://schemas.microsoft.com/office/drawing/2014/main" id="{38C7C03C-34A3-D5A8-4889-4C34BA3F530A}"/>
                </a:ext>
              </a:extLst>
            </p:cNvPr>
            <p:cNvSpPr/>
            <p:nvPr/>
          </p:nvSpPr>
          <p:spPr>
            <a:xfrm>
              <a:off x="5702029"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09" name="Rectangle 4208">
              <a:extLst>
                <a:ext uri="{FF2B5EF4-FFF2-40B4-BE49-F238E27FC236}">
                  <a16:creationId xmlns:a16="http://schemas.microsoft.com/office/drawing/2014/main" id="{15229926-AC28-4665-D621-649C17DF0F1D}"/>
                </a:ext>
              </a:extLst>
            </p:cNvPr>
            <p:cNvSpPr/>
            <p:nvPr/>
          </p:nvSpPr>
          <p:spPr>
            <a:xfrm>
              <a:off x="5982714"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10" name="Rectangle 4209">
              <a:extLst>
                <a:ext uri="{FF2B5EF4-FFF2-40B4-BE49-F238E27FC236}">
                  <a16:creationId xmlns:a16="http://schemas.microsoft.com/office/drawing/2014/main" id="{0BE547E2-FCE2-1557-CB1D-509A3D50A44F}"/>
                </a:ext>
              </a:extLst>
            </p:cNvPr>
            <p:cNvSpPr/>
            <p:nvPr/>
          </p:nvSpPr>
          <p:spPr>
            <a:xfrm>
              <a:off x="6263398" y="195937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11" name="Rectangle 4210">
              <a:extLst>
                <a:ext uri="{FF2B5EF4-FFF2-40B4-BE49-F238E27FC236}">
                  <a16:creationId xmlns:a16="http://schemas.microsoft.com/office/drawing/2014/main" id="{F49D8E3A-FB2E-CEBE-92C2-6E575DF7373C}"/>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12" name="Rectangle 4211">
              <a:extLst>
                <a:ext uri="{FF2B5EF4-FFF2-40B4-BE49-F238E27FC236}">
                  <a16:creationId xmlns:a16="http://schemas.microsoft.com/office/drawing/2014/main" id="{D2753593-172A-AD74-EA64-113D2C712511}"/>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13" name="Rectangle 4212">
              <a:extLst>
                <a:ext uri="{FF2B5EF4-FFF2-40B4-BE49-F238E27FC236}">
                  <a16:creationId xmlns:a16="http://schemas.microsoft.com/office/drawing/2014/main" id="{05267CF5-25AB-41F1-F5E0-22084C5A45B3}"/>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14" name="Rectangle 4213">
              <a:extLst>
                <a:ext uri="{FF2B5EF4-FFF2-40B4-BE49-F238E27FC236}">
                  <a16:creationId xmlns:a16="http://schemas.microsoft.com/office/drawing/2014/main" id="{5994F0A2-6A0E-F23B-7DBA-F8802ACAD48B}"/>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15" name="Rectangle 4214">
              <a:extLst>
                <a:ext uri="{FF2B5EF4-FFF2-40B4-BE49-F238E27FC236}">
                  <a16:creationId xmlns:a16="http://schemas.microsoft.com/office/drawing/2014/main" id="{A1641F19-52AD-8CEB-E6E7-087B8612D449}"/>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16" name="Rectangle 4215">
              <a:extLst>
                <a:ext uri="{FF2B5EF4-FFF2-40B4-BE49-F238E27FC236}">
                  <a16:creationId xmlns:a16="http://schemas.microsoft.com/office/drawing/2014/main" id="{B2157FC2-F0E4-A3E5-3193-BCEB7BEDA18A}"/>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17" name="Rectangle 4216">
              <a:extLst>
                <a:ext uri="{FF2B5EF4-FFF2-40B4-BE49-F238E27FC236}">
                  <a16:creationId xmlns:a16="http://schemas.microsoft.com/office/drawing/2014/main" id="{027B861C-C54E-E127-02B2-F0229A990DD0}"/>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18" name="Rectangle 4217">
              <a:extLst>
                <a:ext uri="{FF2B5EF4-FFF2-40B4-BE49-F238E27FC236}">
                  <a16:creationId xmlns:a16="http://schemas.microsoft.com/office/drawing/2014/main" id="{609A3B32-D9DC-A8CA-8C56-46933A66A8F3}"/>
                </a:ext>
              </a:extLst>
            </p:cNvPr>
            <p:cNvSpPr/>
            <p:nvPr/>
          </p:nvSpPr>
          <p:spPr>
            <a:xfrm>
              <a:off x="5702029"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19" name="Rectangle 4218">
              <a:extLst>
                <a:ext uri="{FF2B5EF4-FFF2-40B4-BE49-F238E27FC236}">
                  <a16:creationId xmlns:a16="http://schemas.microsoft.com/office/drawing/2014/main" id="{7CEC8FAA-B54E-24D1-167A-B1B21D209B3F}"/>
                </a:ext>
              </a:extLst>
            </p:cNvPr>
            <p:cNvSpPr/>
            <p:nvPr/>
          </p:nvSpPr>
          <p:spPr>
            <a:xfrm>
              <a:off x="598271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0" name="Rectangle 4219">
              <a:extLst>
                <a:ext uri="{FF2B5EF4-FFF2-40B4-BE49-F238E27FC236}">
                  <a16:creationId xmlns:a16="http://schemas.microsoft.com/office/drawing/2014/main" id="{FA0E85BF-1605-CC8A-25AF-4B93E5F4B0D6}"/>
                </a:ext>
              </a:extLst>
            </p:cNvPr>
            <p:cNvSpPr/>
            <p:nvPr/>
          </p:nvSpPr>
          <p:spPr>
            <a:xfrm>
              <a:off x="6263398"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1" name="Rectangle 4220">
              <a:extLst>
                <a:ext uri="{FF2B5EF4-FFF2-40B4-BE49-F238E27FC236}">
                  <a16:creationId xmlns:a16="http://schemas.microsoft.com/office/drawing/2014/main" id="{BF0C483E-AF7B-E7C6-12E2-95928866E99F}"/>
                </a:ext>
              </a:extLst>
            </p:cNvPr>
            <p:cNvSpPr/>
            <p:nvPr/>
          </p:nvSpPr>
          <p:spPr>
            <a:xfrm>
              <a:off x="6544083"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22" name="Rectangle 4221">
              <a:extLst>
                <a:ext uri="{FF2B5EF4-FFF2-40B4-BE49-F238E27FC236}">
                  <a16:creationId xmlns:a16="http://schemas.microsoft.com/office/drawing/2014/main" id="{3E0F609E-F7CD-7A67-01DD-AF922FBD07E7}"/>
                </a:ext>
              </a:extLst>
            </p:cNvPr>
            <p:cNvSpPr/>
            <p:nvPr/>
          </p:nvSpPr>
          <p:spPr>
            <a:xfrm>
              <a:off x="542134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3" name="Rectangle 4222">
              <a:extLst>
                <a:ext uri="{FF2B5EF4-FFF2-40B4-BE49-F238E27FC236}">
                  <a16:creationId xmlns:a16="http://schemas.microsoft.com/office/drawing/2014/main" id="{E8F63C71-9BBA-A46E-FB82-10DCAA4F0B1D}"/>
                </a:ext>
              </a:extLst>
            </p:cNvPr>
            <p:cNvSpPr/>
            <p:nvPr/>
          </p:nvSpPr>
          <p:spPr>
            <a:xfrm>
              <a:off x="5702029"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4" name="Rectangle 4223">
              <a:extLst>
                <a:ext uri="{FF2B5EF4-FFF2-40B4-BE49-F238E27FC236}">
                  <a16:creationId xmlns:a16="http://schemas.microsoft.com/office/drawing/2014/main" id="{51F55E7C-C41C-2A0A-AEEB-E920955406A2}"/>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5" name="Rectangle 4224">
              <a:extLst>
                <a:ext uri="{FF2B5EF4-FFF2-40B4-BE49-F238E27FC236}">
                  <a16:creationId xmlns:a16="http://schemas.microsoft.com/office/drawing/2014/main" id="{69281304-AE4A-BD9B-87CC-2588D8A47212}"/>
                </a:ext>
              </a:extLst>
            </p:cNvPr>
            <p:cNvSpPr/>
            <p:nvPr/>
          </p:nvSpPr>
          <p:spPr>
            <a:xfrm>
              <a:off x="6263398"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26" name="Rectangle 4225">
              <a:extLst>
                <a:ext uri="{FF2B5EF4-FFF2-40B4-BE49-F238E27FC236}">
                  <a16:creationId xmlns:a16="http://schemas.microsoft.com/office/drawing/2014/main" id="{7BA5B448-388D-6CE3-81F1-977EE6DF33B4}"/>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grpSp>
        <p:nvGrpSpPr>
          <p:cNvPr id="4227" name="Group 4226">
            <a:extLst>
              <a:ext uri="{FF2B5EF4-FFF2-40B4-BE49-F238E27FC236}">
                <a16:creationId xmlns:a16="http://schemas.microsoft.com/office/drawing/2014/main" id="{F54108C3-57D4-109D-0D59-910A1172A5C3}"/>
              </a:ext>
            </a:extLst>
          </p:cNvPr>
          <p:cNvGrpSpPr>
            <a:grpSpLocks noChangeAspect="1"/>
          </p:cNvGrpSpPr>
          <p:nvPr/>
        </p:nvGrpSpPr>
        <p:grpSpPr>
          <a:xfrm>
            <a:off x="7374956" y="1055476"/>
            <a:ext cx="1147622" cy="1377147"/>
            <a:chOff x="5421344" y="1117318"/>
            <a:chExt cx="1403424" cy="1684110"/>
          </a:xfrm>
        </p:grpSpPr>
        <p:sp>
          <p:nvSpPr>
            <p:cNvPr id="4228" name="Rectangle 4227">
              <a:extLst>
                <a:ext uri="{FF2B5EF4-FFF2-40B4-BE49-F238E27FC236}">
                  <a16:creationId xmlns:a16="http://schemas.microsoft.com/office/drawing/2014/main" id="{5DBB7BCD-8CD2-3410-701C-A0A03D8AF00D}"/>
                </a:ext>
              </a:extLst>
            </p:cNvPr>
            <p:cNvSpPr/>
            <p:nvPr/>
          </p:nvSpPr>
          <p:spPr>
            <a:xfrm>
              <a:off x="5421344"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29" name="Rectangle 4228">
              <a:extLst>
                <a:ext uri="{FF2B5EF4-FFF2-40B4-BE49-F238E27FC236}">
                  <a16:creationId xmlns:a16="http://schemas.microsoft.com/office/drawing/2014/main" id="{D7758852-6E42-C944-F7CD-2D333023E5AA}"/>
                </a:ext>
              </a:extLst>
            </p:cNvPr>
            <p:cNvSpPr/>
            <p:nvPr/>
          </p:nvSpPr>
          <p:spPr>
            <a:xfrm>
              <a:off x="5702029"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30" name="Rectangle 4229">
              <a:extLst>
                <a:ext uri="{FF2B5EF4-FFF2-40B4-BE49-F238E27FC236}">
                  <a16:creationId xmlns:a16="http://schemas.microsoft.com/office/drawing/2014/main" id="{33C67C30-0F89-2D06-35F0-1A0CA7F8CF99}"/>
                </a:ext>
              </a:extLst>
            </p:cNvPr>
            <p:cNvSpPr/>
            <p:nvPr/>
          </p:nvSpPr>
          <p:spPr>
            <a:xfrm>
              <a:off x="5982714"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31" name="Rectangle 4230">
              <a:extLst>
                <a:ext uri="{FF2B5EF4-FFF2-40B4-BE49-F238E27FC236}">
                  <a16:creationId xmlns:a16="http://schemas.microsoft.com/office/drawing/2014/main" id="{264A62B8-A87D-93EA-EA0E-FC14D0472A05}"/>
                </a:ext>
              </a:extLst>
            </p:cNvPr>
            <p:cNvSpPr/>
            <p:nvPr/>
          </p:nvSpPr>
          <p:spPr>
            <a:xfrm>
              <a:off x="6263398" y="139800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32" name="Rectangle 4231">
              <a:extLst>
                <a:ext uri="{FF2B5EF4-FFF2-40B4-BE49-F238E27FC236}">
                  <a16:creationId xmlns:a16="http://schemas.microsoft.com/office/drawing/2014/main" id="{B2F1CD01-7E02-81F3-22AB-9D9D2D7FCA74}"/>
                </a:ext>
              </a:extLst>
            </p:cNvPr>
            <p:cNvSpPr/>
            <p:nvPr/>
          </p:nvSpPr>
          <p:spPr>
            <a:xfrm>
              <a:off x="6544083" y="1398004"/>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33" name="Rectangle 4232">
              <a:extLst>
                <a:ext uri="{FF2B5EF4-FFF2-40B4-BE49-F238E27FC236}">
                  <a16:creationId xmlns:a16="http://schemas.microsoft.com/office/drawing/2014/main" id="{C7A733F1-F292-E1E6-0564-3AC4DAA0602C}"/>
                </a:ext>
              </a:extLst>
            </p:cNvPr>
            <p:cNvSpPr/>
            <p:nvPr/>
          </p:nvSpPr>
          <p:spPr>
            <a:xfrm>
              <a:off x="542134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34" name="Rectangle 4233">
              <a:extLst>
                <a:ext uri="{FF2B5EF4-FFF2-40B4-BE49-F238E27FC236}">
                  <a16:creationId xmlns:a16="http://schemas.microsoft.com/office/drawing/2014/main" id="{6AD3D2E0-EBE5-C8DB-E6AA-94AEE902B8A2}"/>
                </a:ext>
              </a:extLst>
            </p:cNvPr>
            <p:cNvSpPr/>
            <p:nvPr/>
          </p:nvSpPr>
          <p:spPr>
            <a:xfrm>
              <a:off x="5702029"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35" name="Rectangle 4234">
              <a:extLst>
                <a:ext uri="{FF2B5EF4-FFF2-40B4-BE49-F238E27FC236}">
                  <a16:creationId xmlns:a16="http://schemas.microsoft.com/office/drawing/2014/main" id="{5FBF15FF-4E10-6E59-4182-A84E61C23A37}"/>
                </a:ext>
              </a:extLst>
            </p:cNvPr>
            <p:cNvSpPr/>
            <p:nvPr/>
          </p:nvSpPr>
          <p:spPr>
            <a:xfrm>
              <a:off x="5982714"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36" name="Rectangle 4235">
              <a:extLst>
                <a:ext uri="{FF2B5EF4-FFF2-40B4-BE49-F238E27FC236}">
                  <a16:creationId xmlns:a16="http://schemas.microsoft.com/office/drawing/2014/main" id="{8F99A4B0-B06E-9085-5231-50C252DC4E9F}"/>
                </a:ext>
              </a:extLst>
            </p:cNvPr>
            <p:cNvSpPr/>
            <p:nvPr/>
          </p:nvSpPr>
          <p:spPr>
            <a:xfrm>
              <a:off x="6263398" y="1678689"/>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37" name="Rectangle 4236">
              <a:extLst>
                <a:ext uri="{FF2B5EF4-FFF2-40B4-BE49-F238E27FC236}">
                  <a16:creationId xmlns:a16="http://schemas.microsoft.com/office/drawing/2014/main" id="{9BCF3497-A254-18E6-F997-AE89B4268BFF}"/>
                </a:ext>
              </a:extLst>
            </p:cNvPr>
            <p:cNvSpPr/>
            <p:nvPr/>
          </p:nvSpPr>
          <p:spPr>
            <a:xfrm>
              <a:off x="6544083" y="1678689"/>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38" name="Rectangle 4237">
              <a:extLst>
                <a:ext uri="{FF2B5EF4-FFF2-40B4-BE49-F238E27FC236}">
                  <a16:creationId xmlns:a16="http://schemas.microsoft.com/office/drawing/2014/main" id="{FD57397C-B5F4-D7E3-9CED-8B5628F3DF83}"/>
                </a:ext>
              </a:extLst>
            </p:cNvPr>
            <p:cNvSpPr/>
            <p:nvPr/>
          </p:nvSpPr>
          <p:spPr>
            <a:xfrm>
              <a:off x="542134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39" name="Rectangle 4238">
              <a:extLst>
                <a:ext uri="{FF2B5EF4-FFF2-40B4-BE49-F238E27FC236}">
                  <a16:creationId xmlns:a16="http://schemas.microsoft.com/office/drawing/2014/main" id="{03E1510A-F92C-1588-009C-6B0AA371C566}"/>
                </a:ext>
              </a:extLst>
            </p:cNvPr>
            <p:cNvSpPr/>
            <p:nvPr/>
          </p:nvSpPr>
          <p:spPr>
            <a:xfrm>
              <a:off x="5702029"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40" name="Rectangle 4239">
              <a:extLst>
                <a:ext uri="{FF2B5EF4-FFF2-40B4-BE49-F238E27FC236}">
                  <a16:creationId xmlns:a16="http://schemas.microsoft.com/office/drawing/2014/main" id="{8708838F-FD46-3262-8F70-E9ABDD42D296}"/>
                </a:ext>
              </a:extLst>
            </p:cNvPr>
            <p:cNvSpPr/>
            <p:nvPr/>
          </p:nvSpPr>
          <p:spPr>
            <a:xfrm>
              <a:off x="5982714"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41" name="Rectangle 4240">
              <a:extLst>
                <a:ext uri="{FF2B5EF4-FFF2-40B4-BE49-F238E27FC236}">
                  <a16:creationId xmlns:a16="http://schemas.microsoft.com/office/drawing/2014/main" id="{9D72C5A0-CA22-E3CD-5248-D8D24043C2C5}"/>
                </a:ext>
              </a:extLst>
            </p:cNvPr>
            <p:cNvSpPr/>
            <p:nvPr/>
          </p:nvSpPr>
          <p:spPr>
            <a:xfrm>
              <a:off x="6263398"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42" name="Rectangle 4241">
              <a:extLst>
                <a:ext uri="{FF2B5EF4-FFF2-40B4-BE49-F238E27FC236}">
                  <a16:creationId xmlns:a16="http://schemas.microsoft.com/office/drawing/2014/main" id="{0F70AD84-8288-5662-62F7-3FDE9F2C176C}"/>
                </a:ext>
              </a:extLst>
            </p:cNvPr>
            <p:cNvSpPr/>
            <p:nvPr/>
          </p:nvSpPr>
          <p:spPr>
            <a:xfrm>
              <a:off x="6544083" y="1959374"/>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43" name="Rectangle 4242">
              <a:extLst>
                <a:ext uri="{FF2B5EF4-FFF2-40B4-BE49-F238E27FC236}">
                  <a16:creationId xmlns:a16="http://schemas.microsoft.com/office/drawing/2014/main" id="{13D13588-6457-3E47-0A0A-A213FCD5A113}"/>
                </a:ext>
              </a:extLst>
            </p:cNvPr>
            <p:cNvSpPr/>
            <p:nvPr/>
          </p:nvSpPr>
          <p:spPr>
            <a:xfrm>
              <a:off x="5421344"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44" name="Rectangle 4243">
              <a:extLst>
                <a:ext uri="{FF2B5EF4-FFF2-40B4-BE49-F238E27FC236}">
                  <a16:creationId xmlns:a16="http://schemas.microsoft.com/office/drawing/2014/main" id="{9119D870-55D9-9AB1-E602-2D83BFD311D4}"/>
                </a:ext>
              </a:extLst>
            </p:cNvPr>
            <p:cNvSpPr/>
            <p:nvPr/>
          </p:nvSpPr>
          <p:spPr>
            <a:xfrm>
              <a:off x="5702029"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45" name="Rectangle 4244">
              <a:extLst>
                <a:ext uri="{FF2B5EF4-FFF2-40B4-BE49-F238E27FC236}">
                  <a16:creationId xmlns:a16="http://schemas.microsoft.com/office/drawing/2014/main" id="{C831DB60-4705-F354-72D8-8B4875634A25}"/>
                </a:ext>
              </a:extLst>
            </p:cNvPr>
            <p:cNvSpPr/>
            <p:nvPr/>
          </p:nvSpPr>
          <p:spPr>
            <a:xfrm>
              <a:off x="5982714"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46" name="Rectangle 4245">
              <a:extLst>
                <a:ext uri="{FF2B5EF4-FFF2-40B4-BE49-F238E27FC236}">
                  <a16:creationId xmlns:a16="http://schemas.microsoft.com/office/drawing/2014/main" id="{2AC4ABAA-79D5-75BE-A052-1F4E25131ADE}"/>
                </a:ext>
              </a:extLst>
            </p:cNvPr>
            <p:cNvSpPr/>
            <p:nvPr/>
          </p:nvSpPr>
          <p:spPr>
            <a:xfrm>
              <a:off x="6263398" y="224005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47" name="Rectangle 4246">
              <a:extLst>
                <a:ext uri="{FF2B5EF4-FFF2-40B4-BE49-F238E27FC236}">
                  <a16:creationId xmlns:a16="http://schemas.microsoft.com/office/drawing/2014/main" id="{BB036DC7-0945-107D-BBD9-0F1CE7A6C254}"/>
                </a:ext>
              </a:extLst>
            </p:cNvPr>
            <p:cNvSpPr/>
            <p:nvPr/>
          </p:nvSpPr>
          <p:spPr>
            <a:xfrm>
              <a:off x="6544083" y="224005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48" name="Rectangle 4247">
              <a:extLst>
                <a:ext uri="{FF2B5EF4-FFF2-40B4-BE49-F238E27FC236}">
                  <a16:creationId xmlns:a16="http://schemas.microsoft.com/office/drawing/2014/main" id="{B0F92270-315F-48B2-D282-8FD01D03AEB5}"/>
                </a:ext>
              </a:extLst>
            </p:cNvPr>
            <p:cNvSpPr/>
            <p:nvPr/>
          </p:nvSpPr>
          <p:spPr>
            <a:xfrm>
              <a:off x="5421344"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49" name="Rectangle 4248">
              <a:extLst>
                <a:ext uri="{FF2B5EF4-FFF2-40B4-BE49-F238E27FC236}">
                  <a16:creationId xmlns:a16="http://schemas.microsoft.com/office/drawing/2014/main" id="{49B75C91-3E6B-747E-33DB-CC23B10DF318}"/>
                </a:ext>
              </a:extLst>
            </p:cNvPr>
            <p:cNvSpPr/>
            <p:nvPr/>
          </p:nvSpPr>
          <p:spPr>
            <a:xfrm>
              <a:off x="5702029"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0" name="Rectangle 4249">
              <a:extLst>
                <a:ext uri="{FF2B5EF4-FFF2-40B4-BE49-F238E27FC236}">
                  <a16:creationId xmlns:a16="http://schemas.microsoft.com/office/drawing/2014/main" id="{2179E5D8-254B-AE7D-0054-77492E469569}"/>
                </a:ext>
              </a:extLst>
            </p:cNvPr>
            <p:cNvSpPr/>
            <p:nvPr/>
          </p:nvSpPr>
          <p:spPr>
            <a:xfrm>
              <a:off x="5982714"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1" name="Rectangle 4250">
              <a:extLst>
                <a:ext uri="{FF2B5EF4-FFF2-40B4-BE49-F238E27FC236}">
                  <a16:creationId xmlns:a16="http://schemas.microsoft.com/office/drawing/2014/main" id="{09995E1F-487C-A5AF-41DF-E324C1F84A4F}"/>
                </a:ext>
              </a:extLst>
            </p:cNvPr>
            <p:cNvSpPr/>
            <p:nvPr/>
          </p:nvSpPr>
          <p:spPr>
            <a:xfrm>
              <a:off x="6263398" y="2520743"/>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2" name="Rectangle 4251">
              <a:extLst>
                <a:ext uri="{FF2B5EF4-FFF2-40B4-BE49-F238E27FC236}">
                  <a16:creationId xmlns:a16="http://schemas.microsoft.com/office/drawing/2014/main" id="{9B324D88-4472-8965-B39D-0A5F1A2FB882}"/>
                </a:ext>
              </a:extLst>
            </p:cNvPr>
            <p:cNvSpPr/>
            <p:nvPr/>
          </p:nvSpPr>
          <p:spPr>
            <a:xfrm>
              <a:off x="6544083" y="2520743"/>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sp>
          <p:nvSpPr>
            <p:cNvPr id="4253" name="Rectangle 4252">
              <a:extLst>
                <a:ext uri="{FF2B5EF4-FFF2-40B4-BE49-F238E27FC236}">
                  <a16:creationId xmlns:a16="http://schemas.microsoft.com/office/drawing/2014/main" id="{EE98BCD5-089F-1503-0B5F-B98599FDD3C8}"/>
                </a:ext>
              </a:extLst>
            </p:cNvPr>
            <p:cNvSpPr/>
            <p:nvPr/>
          </p:nvSpPr>
          <p:spPr>
            <a:xfrm>
              <a:off x="5421344"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4" name="Rectangle 4253">
              <a:extLst>
                <a:ext uri="{FF2B5EF4-FFF2-40B4-BE49-F238E27FC236}">
                  <a16:creationId xmlns:a16="http://schemas.microsoft.com/office/drawing/2014/main" id="{996097B2-3A47-4444-B250-CC0ADE0F376B}"/>
                </a:ext>
              </a:extLst>
            </p:cNvPr>
            <p:cNvSpPr/>
            <p:nvPr/>
          </p:nvSpPr>
          <p:spPr>
            <a:xfrm>
              <a:off x="5702029"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5" name="Rectangle 4254">
              <a:extLst>
                <a:ext uri="{FF2B5EF4-FFF2-40B4-BE49-F238E27FC236}">
                  <a16:creationId xmlns:a16="http://schemas.microsoft.com/office/drawing/2014/main" id="{84347202-1F56-9887-E6B9-C07EE64E4B65}"/>
                </a:ext>
              </a:extLst>
            </p:cNvPr>
            <p:cNvSpPr/>
            <p:nvPr/>
          </p:nvSpPr>
          <p:spPr>
            <a:xfrm>
              <a:off x="5982714" y="1117318"/>
              <a:ext cx="280685" cy="280685"/>
            </a:xfrm>
            <a:prstGeom prst="rect">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4256" name="Rectangle 4255">
              <a:extLst>
                <a:ext uri="{FF2B5EF4-FFF2-40B4-BE49-F238E27FC236}">
                  <a16:creationId xmlns:a16="http://schemas.microsoft.com/office/drawing/2014/main" id="{5CA4542B-BD60-33EE-C4FA-EDBE789FC4C6}"/>
                </a:ext>
              </a:extLst>
            </p:cNvPr>
            <p:cNvSpPr/>
            <p:nvPr/>
          </p:nvSpPr>
          <p:spPr>
            <a:xfrm>
              <a:off x="6263398"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4257" name="Rectangle 4256">
              <a:extLst>
                <a:ext uri="{FF2B5EF4-FFF2-40B4-BE49-F238E27FC236}">
                  <a16:creationId xmlns:a16="http://schemas.microsoft.com/office/drawing/2014/main" id="{1A680FE2-69FF-555D-175A-A028471E106A}"/>
                </a:ext>
              </a:extLst>
            </p:cNvPr>
            <p:cNvSpPr/>
            <p:nvPr/>
          </p:nvSpPr>
          <p:spPr>
            <a:xfrm>
              <a:off x="6544083" y="1117318"/>
              <a:ext cx="280685" cy="28068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grpSp>
    </p:spTree>
    <p:extLst>
      <p:ext uri="{BB962C8B-B14F-4D97-AF65-F5344CB8AC3E}">
        <p14:creationId xmlns:p14="http://schemas.microsoft.com/office/powerpoint/2010/main" val="2785153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69C398-6169-F6FC-B972-CE1F84826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B9983-5BB3-5D19-F6D5-99B5E36DDF9F}"/>
              </a:ext>
            </a:extLst>
          </p:cNvPr>
          <p:cNvSpPr>
            <a:spLocks noGrp="1"/>
          </p:cNvSpPr>
          <p:nvPr>
            <p:ph type="title"/>
          </p:nvPr>
        </p:nvSpPr>
        <p:spPr/>
        <p:txBody>
          <a:bodyPr anchor="t">
            <a:normAutofit/>
          </a:bodyPr>
          <a:lstStyle/>
          <a:p>
            <a:r>
              <a:rPr lang="en-US" sz="4000" dirty="0"/>
              <a:t>Classification Method – Neural Network</a:t>
            </a:r>
          </a:p>
        </p:txBody>
      </p:sp>
      <p:sp>
        <p:nvSpPr>
          <p:cNvPr id="60" name="Text Placeholder 59">
            <a:extLst>
              <a:ext uri="{FF2B5EF4-FFF2-40B4-BE49-F238E27FC236}">
                <a16:creationId xmlns:a16="http://schemas.microsoft.com/office/drawing/2014/main" id="{D245E6A2-0A06-1407-6F14-CE3E88432DF6}"/>
              </a:ext>
            </a:extLst>
          </p:cNvPr>
          <p:cNvSpPr>
            <a:spLocks noGrp="1"/>
          </p:cNvSpPr>
          <p:nvPr>
            <p:ph type="body" sz="half" idx="2"/>
          </p:nvPr>
        </p:nvSpPr>
        <p:spPr/>
        <p:txBody>
          <a:bodyPr/>
          <a:lstStyle/>
          <a:p>
            <a:endParaRPr lang="en-US" dirty="0"/>
          </a:p>
        </p:txBody>
      </p:sp>
      <p:sp>
        <p:nvSpPr>
          <p:cNvPr id="5" name="Footer Placeholder 4">
            <a:extLst>
              <a:ext uri="{FF2B5EF4-FFF2-40B4-BE49-F238E27FC236}">
                <a16:creationId xmlns:a16="http://schemas.microsoft.com/office/drawing/2014/main" id="{DC1B4500-5221-98A0-63C6-3DCAC7CEBA1F}"/>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5933743B-6738-48A3-34D6-D093637B89AD}"/>
              </a:ext>
            </a:extLst>
          </p:cNvPr>
          <p:cNvSpPr>
            <a:spLocks noGrp="1"/>
          </p:cNvSpPr>
          <p:nvPr>
            <p:ph type="sldNum" sz="quarter" idx="12"/>
          </p:nvPr>
        </p:nvSpPr>
        <p:spPr/>
        <p:txBody>
          <a:bodyPr/>
          <a:lstStyle/>
          <a:p>
            <a:fld id="{EE2D334F-6BBC-4F92-A016-F814A9F7501F}" type="slidenum">
              <a:rPr lang="en-US" smtClean="0"/>
              <a:t>8</a:t>
            </a:fld>
            <a:endParaRPr lang="en-US" dirty="0"/>
          </a:p>
        </p:txBody>
      </p:sp>
      <p:grpSp>
        <p:nvGrpSpPr>
          <p:cNvPr id="43" name="Group 42">
            <a:extLst>
              <a:ext uri="{FF2B5EF4-FFF2-40B4-BE49-F238E27FC236}">
                <a16:creationId xmlns:a16="http://schemas.microsoft.com/office/drawing/2014/main" id="{10852727-D542-9FA1-9A72-375D7C3D3E0F}"/>
              </a:ext>
            </a:extLst>
          </p:cNvPr>
          <p:cNvGrpSpPr/>
          <p:nvPr/>
        </p:nvGrpSpPr>
        <p:grpSpPr>
          <a:xfrm>
            <a:off x="4438626" y="1143703"/>
            <a:ext cx="914400" cy="914400"/>
            <a:chOff x="4691536" y="2329642"/>
            <a:chExt cx="914400" cy="914400"/>
          </a:xfrm>
        </p:grpSpPr>
        <p:sp>
          <p:nvSpPr>
            <p:cNvPr id="6" name="Rectangle 5">
              <a:extLst>
                <a:ext uri="{FF2B5EF4-FFF2-40B4-BE49-F238E27FC236}">
                  <a16:creationId xmlns:a16="http://schemas.microsoft.com/office/drawing/2014/main" id="{AEFB05A3-08E2-58E9-5927-3A64325F2F3D}"/>
                </a:ext>
              </a:extLst>
            </p:cNvPr>
            <p:cNvSpPr/>
            <p:nvPr/>
          </p:nvSpPr>
          <p:spPr>
            <a:xfrm>
              <a:off x="4691536" y="23296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7" name="Rectangle 6">
              <a:extLst>
                <a:ext uri="{FF2B5EF4-FFF2-40B4-BE49-F238E27FC236}">
                  <a16:creationId xmlns:a16="http://schemas.microsoft.com/office/drawing/2014/main" id="{09B8475F-89DE-41FD-FD8A-E94EA0184B53}"/>
                </a:ext>
              </a:extLst>
            </p:cNvPr>
            <p:cNvSpPr/>
            <p:nvPr/>
          </p:nvSpPr>
          <p:spPr>
            <a:xfrm>
              <a:off x="5148736" y="23296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2" name="Rectangle 11">
              <a:extLst>
                <a:ext uri="{FF2B5EF4-FFF2-40B4-BE49-F238E27FC236}">
                  <a16:creationId xmlns:a16="http://schemas.microsoft.com/office/drawing/2014/main" id="{D848BB1D-B11F-C10E-4B77-D6151EFAEE2F}"/>
                </a:ext>
              </a:extLst>
            </p:cNvPr>
            <p:cNvSpPr/>
            <p:nvPr/>
          </p:nvSpPr>
          <p:spPr>
            <a:xfrm>
              <a:off x="4691536" y="27868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13" name="Rectangle 12">
              <a:extLst>
                <a:ext uri="{FF2B5EF4-FFF2-40B4-BE49-F238E27FC236}">
                  <a16:creationId xmlns:a16="http://schemas.microsoft.com/office/drawing/2014/main" id="{EF7B3C6D-0F4E-8DD2-CE05-73A3CECF9BD7}"/>
                </a:ext>
              </a:extLst>
            </p:cNvPr>
            <p:cNvSpPr/>
            <p:nvPr/>
          </p:nvSpPr>
          <p:spPr>
            <a:xfrm>
              <a:off x="5148736" y="27868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grpSp>
      <p:sp>
        <p:nvSpPr>
          <p:cNvPr id="21" name="TextBox 20">
            <a:extLst>
              <a:ext uri="{FF2B5EF4-FFF2-40B4-BE49-F238E27FC236}">
                <a16:creationId xmlns:a16="http://schemas.microsoft.com/office/drawing/2014/main" id="{E069917D-42CC-757E-22C9-CF1E1D71A554}"/>
              </a:ext>
            </a:extLst>
          </p:cNvPr>
          <p:cNvSpPr txBox="1"/>
          <p:nvPr/>
        </p:nvSpPr>
        <p:spPr>
          <a:xfrm>
            <a:off x="7124700" y="190429"/>
            <a:ext cx="2335576" cy="369332"/>
          </a:xfrm>
          <a:prstGeom prst="rect">
            <a:avLst/>
          </a:prstGeom>
          <a:noFill/>
        </p:spPr>
        <p:txBody>
          <a:bodyPr wrap="square" rtlCol="0">
            <a:spAutoFit/>
          </a:bodyPr>
          <a:lstStyle/>
          <a:p>
            <a:r>
              <a:rPr lang="en-US" dirty="0"/>
              <a:t>Dictionary</a:t>
            </a:r>
          </a:p>
        </p:txBody>
      </p:sp>
      <p:sp>
        <p:nvSpPr>
          <p:cNvPr id="55" name="TextBox 54">
            <a:extLst>
              <a:ext uri="{FF2B5EF4-FFF2-40B4-BE49-F238E27FC236}">
                <a16:creationId xmlns:a16="http://schemas.microsoft.com/office/drawing/2014/main" id="{1E2453D0-FE65-CD1D-A41F-673ECCE08177}"/>
              </a:ext>
            </a:extLst>
          </p:cNvPr>
          <p:cNvSpPr txBox="1"/>
          <p:nvPr/>
        </p:nvSpPr>
        <p:spPr>
          <a:xfrm>
            <a:off x="10360247" y="2306581"/>
            <a:ext cx="1312025" cy="1200329"/>
          </a:xfrm>
          <a:prstGeom prst="rect">
            <a:avLst/>
          </a:prstGeom>
          <a:noFill/>
        </p:spPr>
        <p:txBody>
          <a:bodyPr wrap="square" rtlCol="0">
            <a:spAutoFit/>
          </a:bodyPr>
          <a:lstStyle/>
          <a:p>
            <a:r>
              <a:rPr lang="en-US" dirty="0"/>
              <a:t>A: 99%</a:t>
            </a:r>
          </a:p>
          <a:p>
            <a:r>
              <a:rPr lang="en-US" dirty="0"/>
              <a:t>B: 80%</a:t>
            </a:r>
          </a:p>
          <a:p>
            <a:r>
              <a:rPr lang="en-US" dirty="0"/>
              <a:t>…</a:t>
            </a:r>
          </a:p>
          <a:p>
            <a:r>
              <a:rPr lang="en-US" dirty="0"/>
              <a:t>Z: 12%</a:t>
            </a:r>
          </a:p>
        </p:txBody>
      </p:sp>
      <p:sp>
        <p:nvSpPr>
          <p:cNvPr id="54" name="TextBox 53">
            <a:extLst>
              <a:ext uri="{FF2B5EF4-FFF2-40B4-BE49-F238E27FC236}">
                <a16:creationId xmlns:a16="http://schemas.microsoft.com/office/drawing/2014/main" id="{1C7B4A0A-5121-3299-12A7-521A9F2B9A8B}"/>
              </a:ext>
            </a:extLst>
          </p:cNvPr>
          <p:cNvSpPr txBox="1"/>
          <p:nvPr/>
        </p:nvSpPr>
        <p:spPr>
          <a:xfrm>
            <a:off x="4438626" y="190429"/>
            <a:ext cx="2194377" cy="369332"/>
          </a:xfrm>
          <a:prstGeom prst="rect">
            <a:avLst/>
          </a:prstGeom>
          <a:noFill/>
        </p:spPr>
        <p:txBody>
          <a:bodyPr wrap="square" rtlCol="0">
            <a:spAutoFit/>
          </a:bodyPr>
          <a:lstStyle/>
          <a:p>
            <a:r>
              <a:rPr lang="en-US" dirty="0"/>
              <a:t>Input</a:t>
            </a:r>
          </a:p>
        </p:txBody>
      </p:sp>
      <p:sp>
        <p:nvSpPr>
          <p:cNvPr id="56" name="TextBox 55">
            <a:extLst>
              <a:ext uri="{FF2B5EF4-FFF2-40B4-BE49-F238E27FC236}">
                <a16:creationId xmlns:a16="http://schemas.microsoft.com/office/drawing/2014/main" id="{323AD862-8826-506E-FA18-4CB701C2C2B9}"/>
              </a:ext>
            </a:extLst>
          </p:cNvPr>
          <p:cNvSpPr txBox="1"/>
          <p:nvPr/>
        </p:nvSpPr>
        <p:spPr>
          <a:xfrm>
            <a:off x="9751615" y="183812"/>
            <a:ext cx="2005660" cy="646331"/>
          </a:xfrm>
          <a:prstGeom prst="rect">
            <a:avLst/>
          </a:prstGeom>
          <a:noFill/>
        </p:spPr>
        <p:txBody>
          <a:bodyPr wrap="square" rtlCol="0">
            <a:spAutoFit/>
          </a:bodyPr>
          <a:lstStyle/>
          <a:p>
            <a:r>
              <a:rPr lang="en-US" dirty="0"/>
              <a:t>Output is confidence as a %</a:t>
            </a:r>
          </a:p>
        </p:txBody>
      </p:sp>
      <p:grpSp>
        <p:nvGrpSpPr>
          <p:cNvPr id="42" name="Group 41">
            <a:extLst>
              <a:ext uri="{FF2B5EF4-FFF2-40B4-BE49-F238E27FC236}">
                <a16:creationId xmlns:a16="http://schemas.microsoft.com/office/drawing/2014/main" id="{F1C4FDAC-692D-5295-630E-0044C11A8888}"/>
              </a:ext>
            </a:extLst>
          </p:cNvPr>
          <p:cNvGrpSpPr/>
          <p:nvPr/>
        </p:nvGrpSpPr>
        <p:grpSpPr>
          <a:xfrm>
            <a:off x="7240359" y="686503"/>
            <a:ext cx="914400" cy="914400"/>
            <a:chOff x="4843936" y="2482042"/>
            <a:chExt cx="914400" cy="914400"/>
          </a:xfrm>
        </p:grpSpPr>
        <p:sp>
          <p:nvSpPr>
            <p:cNvPr id="3" name="Rectangle 2">
              <a:extLst>
                <a:ext uri="{FF2B5EF4-FFF2-40B4-BE49-F238E27FC236}">
                  <a16:creationId xmlns:a16="http://schemas.microsoft.com/office/drawing/2014/main" id="{4D3AC728-B07C-EA99-4267-141561510B21}"/>
                </a:ext>
              </a:extLst>
            </p:cNvPr>
            <p:cNvSpPr/>
            <p:nvPr/>
          </p:nvSpPr>
          <p:spPr>
            <a:xfrm>
              <a:off x="4843936" y="24820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D4FC03F-3C93-24F4-8F1A-5D2A2937AC86}"/>
                </a:ext>
              </a:extLst>
            </p:cNvPr>
            <p:cNvSpPr/>
            <p:nvPr/>
          </p:nvSpPr>
          <p:spPr>
            <a:xfrm>
              <a:off x="5301136" y="24820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C634A44-2932-9204-AED3-80BEB452291A}"/>
                </a:ext>
              </a:extLst>
            </p:cNvPr>
            <p:cNvSpPr/>
            <p:nvPr/>
          </p:nvSpPr>
          <p:spPr>
            <a:xfrm>
              <a:off x="48439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AB56AB8-4304-8915-A394-137AF6A89BC2}"/>
                </a:ext>
              </a:extLst>
            </p:cNvPr>
            <p:cNvSpPr/>
            <p:nvPr/>
          </p:nvSpPr>
          <p:spPr>
            <a:xfrm>
              <a:off x="53011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EB31F3B6-8DB2-E5FB-12ED-309D1B0F93F2}"/>
              </a:ext>
            </a:extLst>
          </p:cNvPr>
          <p:cNvGrpSpPr/>
          <p:nvPr/>
        </p:nvGrpSpPr>
        <p:grpSpPr>
          <a:xfrm>
            <a:off x="7240359" y="1773133"/>
            <a:ext cx="914400" cy="914400"/>
            <a:chOff x="4843936" y="2482042"/>
            <a:chExt cx="914400" cy="914400"/>
          </a:xfrm>
        </p:grpSpPr>
        <p:sp>
          <p:nvSpPr>
            <p:cNvPr id="46" name="Rectangle 45">
              <a:extLst>
                <a:ext uri="{FF2B5EF4-FFF2-40B4-BE49-F238E27FC236}">
                  <a16:creationId xmlns:a16="http://schemas.microsoft.com/office/drawing/2014/main" id="{EF05F988-A955-0DB2-4D5A-CEF52F08E545}"/>
                </a:ext>
              </a:extLst>
            </p:cNvPr>
            <p:cNvSpPr/>
            <p:nvPr/>
          </p:nvSpPr>
          <p:spPr>
            <a:xfrm>
              <a:off x="48439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7E4AC8-0E2F-7ED3-7E98-626345759C7A}"/>
                </a:ext>
              </a:extLst>
            </p:cNvPr>
            <p:cNvSpPr/>
            <p:nvPr/>
          </p:nvSpPr>
          <p:spPr>
            <a:xfrm>
              <a:off x="5301136" y="24820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4B1F30E-4636-2DF5-DBDF-FF95C65C82AE}"/>
                </a:ext>
              </a:extLst>
            </p:cNvPr>
            <p:cNvSpPr/>
            <p:nvPr/>
          </p:nvSpPr>
          <p:spPr>
            <a:xfrm>
              <a:off x="48439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D5EB739-500B-C692-CADA-F6D45D3B0C0D}"/>
                </a:ext>
              </a:extLst>
            </p:cNvPr>
            <p:cNvSpPr/>
            <p:nvPr/>
          </p:nvSpPr>
          <p:spPr>
            <a:xfrm>
              <a:off x="53011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906DFB8F-B922-905E-614F-7F18027C930C}"/>
              </a:ext>
            </a:extLst>
          </p:cNvPr>
          <p:cNvGrpSpPr/>
          <p:nvPr/>
        </p:nvGrpSpPr>
        <p:grpSpPr>
          <a:xfrm>
            <a:off x="7240359" y="2859763"/>
            <a:ext cx="914400" cy="914400"/>
            <a:chOff x="4843936" y="2482042"/>
            <a:chExt cx="914400" cy="914400"/>
          </a:xfrm>
        </p:grpSpPr>
        <p:sp>
          <p:nvSpPr>
            <p:cNvPr id="53" name="Rectangle 52">
              <a:extLst>
                <a:ext uri="{FF2B5EF4-FFF2-40B4-BE49-F238E27FC236}">
                  <a16:creationId xmlns:a16="http://schemas.microsoft.com/office/drawing/2014/main" id="{7DC27DE8-4857-8B55-269A-5FEE30C1251A}"/>
                </a:ext>
              </a:extLst>
            </p:cNvPr>
            <p:cNvSpPr/>
            <p:nvPr/>
          </p:nvSpPr>
          <p:spPr>
            <a:xfrm>
              <a:off x="48439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BA3B2D7-1716-E4FD-FC13-471B5E2F3459}"/>
                </a:ext>
              </a:extLst>
            </p:cNvPr>
            <p:cNvSpPr/>
            <p:nvPr/>
          </p:nvSpPr>
          <p:spPr>
            <a:xfrm>
              <a:off x="53011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872E955-16F0-2FBD-E9B5-F7B7DC05BD76}"/>
                </a:ext>
              </a:extLst>
            </p:cNvPr>
            <p:cNvSpPr/>
            <p:nvPr/>
          </p:nvSpPr>
          <p:spPr>
            <a:xfrm>
              <a:off x="48439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A204C99-05AB-7A11-7BB0-722C75B66348}"/>
                </a:ext>
              </a:extLst>
            </p:cNvPr>
            <p:cNvSpPr/>
            <p:nvPr/>
          </p:nvSpPr>
          <p:spPr>
            <a:xfrm>
              <a:off x="53011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A86D7BF8-8B58-A19E-4AEA-DA4654DDD5CC}"/>
              </a:ext>
            </a:extLst>
          </p:cNvPr>
          <p:cNvGrpSpPr/>
          <p:nvPr/>
        </p:nvGrpSpPr>
        <p:grpSpPr>
          <a:xfrm>
            <a:off x="7240359" y="3946393"/>
            <a:ext cx="914400" cy="914400"/>
            <a:chOff x="4843936" y="2482042"/>
            <a:chExt cx="914400" cy="914400"/>
          </a:xfrm>
        </p:grpSpPr>
        <p:sp>
          <p:nvSpPr>
            <p:cNvPr id="63" name="Rectangle 62">
              <a:extLst>
                <a:ext uri="{FF2B5EF4-FFF2-40B4-BE49-F238E27FC236}">
                  <a16:creationId xmlns:a16="http://schemas.microsoft.com/office/drawing/2014/main" id="{B7F55DE2-1AAA-FB99-F949-AE3D1EC8E5EB}"/>
                </a:ext>
              </a:extLst>
            </p:cNvPr>
            <p:cNvSpPr/>
            <p:nvPr/>
          </p:nvSpPr>
          <p:spPr>
            <a:xfrm>
              <a:off x="48439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191F0395-2172-342F-EAD0-3ABF64E164EA}"/>
                </a:ext>
              </a:extLst>
            </p:cNvPr>
            <p:cNvSpPr/>
            <p:nvPr/>
          </p:nvSpPr>
          <p:spPr>
            <a:xfrm>
              <a:off x="53011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010CAD-8066-5110-F3F2-0AAF8A57B0D7}"/>
                </a:ext>
              </a:extLst>
            </p:cNvPr>
            <p:cNvSpPr/>
            <p:nvPr/>
          </p:nvSpPr>
          <p:spPr>
            <a:xfrm>
              <a:off x="4843936" y="29392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5BE469DD-19C0-FD48-428A-FB712C5799CC}"/>
                </a:ext>
              </a:extLst>
            </p:cNvPr>
            <p:cNvSpPr/>
            <p:nvPr/>
          </p:nvSpPr>
          <p:spPr>
            <a:xfrm>
              <a:off x="5301136" y="293924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72235A60-5871-D2F4-AF61-3565BC042B1B}"/>
              </a:ext>
            </a:extLst>
          </p:cNvPr>
          <p:cNvGrpSpPr/>
          <p:nvPr/>
        </p:nvGrpSpPr>
        <p:grpSpPr>
          <a:xfrm>
            <a:off x="7240359" y="5033024"/>
            <a:ext cx="914400" cy="914400"/>
            <a:chOff x="4843936" y="2482042"/>
            <a:chExt cx="914400" cy="914400"/>
          </a:xfrm>
        </p:grpSpPr>
        <p:sp>
          <p:nvSpPr>
            <p:cNvPr id="68" name="Rectangle 67">
              <a:extLst>
                <a:ext uri="{FF2B5EF4-FFF2-40B4-BE49-F238E27FC236}">
                  <a16:creationId xmlns:a16="http://schemas.microsoft.com/office/drawing/2014/main" id="{887D1CA8-568E-196D-E92D-1D2584CD18AB}"/>
                </a:ext>
              </a:extLst>
            </p:cNvPr>
            <p:cNvSpPr/>
            <p:nvPr/>
          </p:nvSpPr>
          <p:spPr>
            <a:xfrm>
              <a:off x="48439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AD0D19D2-6DBF-2697-C1B0-62F7C60C5D71}"/>
                </a:ext>
              </a:extLst>
            </p:cNvPr>
            <p:cNvSpPr/>
            <p:nvPr/>
          </p:nvSpPr>
          <p:spPr>
            <a:xfrm>
              <a:off x="5301136" y="24820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4BD3D3BE-4E47-9706-0D20-62914B3C5D70}"/>
                </a:ext>
              </a:extLst>
            </p:cNvPr>
            <p:cNvSpPr/>
            <p:nvPr/>
          </p:nvSpPr>
          <p:spPr>
            <a:xfrm>
              <a:off x="4843936" y="29392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057FF5E7-77BF-5BCE-498A-564E01AC3DF4}"/>
                </a:ext>
              </a:extLst>
            </p:cNvPr>
            <p:cNvSpPr/>
            <p:nvPr/>
          </p:nvSpPr>
          <p:spPr>
            <a:xfrm>
              <a:off x="5301136" y="2939242"/>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DE9AA130-DFB9-5C0E-FEDA-F612F22C7776}"/>
              </a:ext>
            </a:extLst>
          </p:cNvPr>
          <p:cNvGrpSpPr/>
          <p:nvPr/>
        </p:nvGrpSpPr>
        <p:grpSpPr>
          <a:xfrm>
            <a:off x="5005157" y="2831980"/>
            <a:ext cx="457200" cy="1825821"/>
            <a:chOff x="6096000" y="1471182"/>
            <a:chExt cx="457200" cy="1825821"/>
          </a:xfrm>
        </p:grpSpPr>
        <p:sp>
          <p:nvSpPr>
            <p:cNvPr id="73" name="Rectangle 72">
              <a:extLst>
                <a:ext uri="{FF2B5EF4-FFF2-40B4-BE49-F238E27FC236}">
                  <a16:creationId xmlns:a16="http://schemas.microsoft.com/office/drawing/2014/main" id="{93A5A5C6-45BA-5F44-CE66-25A748C97C55}"/>
                </a:ext>
              </a:extLst>
            </p:cNvPr>
            <p:cNvSpPr/>
            <p:nvPr/>
          </p:nvSpPr>
          <p:spPr>
            <a:xfrm>
              <a:off x="6096000" y="1925403"/>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74" name="Rectangle 73">
              <a:extLst>
                <a:ext uri="{FF2B5EF4-FFF2-40B4-BE49-F238E27FC236}">
                  <a16:creationId xmlns:a16="http://schemas.microsoft.com/office/drawing/2014/main" id="{9599B27C-A2F3-EC32-3ED9-7FD257512417}"/>
                </a:ext>
              </a:extLst>
            </p:cNvPr>
            <p:cNvSpPr/>
            <p:nvPr/>
          </p:nvSpPr>
          <p:spPr>
            <a:xfrm>
              <a:off x="6096000" y="1471182"/>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75" name="Rectangle 74">
              <a:extLst>
                <a:ext uri="{FF2B5EF4-FFF2-40B4-BE49-F238E27FC236}">
                  <a16:creationId xmlns:a16="http://schemas.microsoft.com/office/drawing/2014/main" id="{B09AA838-2001-D419-058C-E53CEA23BA12}"/>
                </a:ext>
              </a:extLst>
            </p:cNvPr>
            <p:cNvSpPr/>
            <p:nvPr/>
          </p:nvSpPr>
          <p:spPr>
            <a:xfrm>
              <a:off x="6096000" y="2382603"/>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a:t>
              </a:r>
            </a:p>
          </p:txBody>
        </p:sp>
        <p:sp>
          <p:nvSpPr>
            <p:cNvPr id="76" name="Rectangle 75">
              <a:extLst>
                <a:ext uri="{FF2B5EF4-FFF2-40B4-BE49-F238E27FC236}">
                  <a16:creationId xmlns:a16="http://schemas.microsoft.com/office/drawing/2014/main" id="{9DA2CD73-A536-6383-1CAF-F3AEC572F3D4}"/>
                </a:ext>
              </a:extLst>
            </p:cNvPr>
            <p:cNvSpPr/>
            <p:nvPr/>
          </p:nvSpPr>
          <p:spPr>
            <a:xfrm>
              <a:off x="6096000" y="2839803"/>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a:t>
              </a:r>
            </a:p>
          </p:txBody>
        </p:sp>
      </p:grpSp>
      <p:sp>
        <p:nvSpPr>
          <p:cNvPr id="93" name="TextBox 92">
            <a:extLst>
              <a:ext uri="{FF2B5EF4-FFF2-40B4-BE49-F238E27FC236}">
                <a16:creationId xmlns:a16="http://schemas.microsoft.com/office/drawing/2014/main" id="{837D4027-8E15-0991-2D3E-D401B4D811D8}"/>
              </a:ext>
            </a:extLst>
          </p:cNvPr>
          <p:cNvSpPr txBox="1"/>
          <p:nvPr/>
        </p:nvSpPr>
        <p:spPr>
          <a:xfrm>
            <a:off x="8237011" y="506977"/>
            <a:ext cx="872355" cy="1200329"/>
          </a:xfrm>
          <a:prstGeom prst="rect">
            <a:avLst/>
          </a:prstGeom>
          <a:noFill/>
        </p:spPr>
        <p:txBody>
          <a:bodyPr wrap="none" rtlCol="0">
            <a:spAutoFit/>
          </a:bodyPr>
          <a:lstStyle/>
          <a:p>
            <a:r>
              <a:rPr lang="en-US" dirty="0"/>
              <a:t>0*0+</a:t>
            </a:r>
          </a:p>
          <a:p>
            <a:r>
              <a:rPr lang="en-US" dirty="0"/>
              <a:t>0*0</a:t>
            </a:r>
          </a:p>
          <a:p>
            <a:r>
              <a:rPr lang="en-US" dirty="0"/>
              <a:t>0*0+</a:t>
            </a:r>
          </a:p>
          <a:p>
            <a:r>
              <a:rPr lang="en-US" dirty="0"/>
              <a:t>1*0 = 0</a:t>
            </a:r>
          </a:p>
        </p:txBody>
      </p:sp>
      <p:cxnSp>
        <p:nvCxnSpPr>
          <p:cNvPr id="126" name="Straight Arrow Connector 125">
            <a:extLst>
              <a:ext uri="{FF2B5EF4-FFF2-40B4-BE49-F238E27FC236}">
                <a16:creationId xmlns:a16="http://schemas.microsoft.com/office/drawing/2014/main" id="{724479BB-4A23-9E32-F214-1A9A07FCC48A}"/>
              </a:ext>
            </a:extLst>
          </p:cNvPr>
          <p:cNvCxnSpPr>
            <a:stCxn id="74" idx="3"/>
            <a:endCxn id="3" idx="1"/>
          </p:cNvCxnSpPr>
          <p:nvPr/>
        </p:nvCxnSpPr>
        <p:spPr>
          <a:xfrm flipV="1">
            <a:off x="5462357" y="915103"/>
            <a:ext cx="1778002" cy="21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D225A6F-44AC-DCCE-157E-4975FEFA84F1}"/>
              </a:ext>
            </a:extLst>
          </p:cNvPr>
          <p:cNvCxnSpPr>
            <a:cxnSpLocks/>
            <a:stCxn id="73" idx="3"/>
            <a:endCxn id="3" idx="1"/>
          </p:cNvCxnSpPr>
          <p:nvPr/>
        </p:nvCxnSpPr>
        <p:spPr>
          <a:xfrm flipV="1">
            <a:off x="5462357" y="915103"/>
            <a:ext cx="1778002" cy="259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CBD6619-9BF5-49B3-6193-537E2A872CC4}"/>
              </a:ext>
            </a:extLst>
          </p:cNvPr>
          <p:cNvCxnSpPr>
            <a:cxnSpLocks/>
            <a:stCxn id="75" idx="3"/>
            <a:endCxn id="3" idx="1"/>
          </p:cNvCxnSpPr>
          <p:nvPr/>
        </p:nvCxnSpPr>
        <p:spPr>
          <a:xfrm flipV="1">
            <a:off x="5462357" y="915103"/>
            <a:ext cx="1778002" cy="305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F2076ED-F615-9141-E8CB-DB948A42AAE0}"/>
              </a:ext>
            </a:extLst>
          </p:cNvPr>
          <p:cNvCxnSpPr>
            <a:cxnSpLocks/>
            <a:stCxn id="76" idx="3"/>
            <a:endCxn id="3" idx="1"/>
          </p:cNvCxnSpPr>
          <p:nvPr/>
        </p:nvCxnSpPr>
        <p:spPr>
          <a:xfrm flipV="1">
            <a:off x="5462357" y="915103"/>
            <a:ext cx="1778002" cy="351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0B30C58-4D95-7A37-FCD5-DCCF5502090E}"/>
              </a:ext>
            </a:extLst>
          </p:cNvPr>
          <p:cNvSpPr txBox="1"/>
          <p:nvPr/>
        </p:nvSpPr>
        <p:spPr>
          <a:xfrm>
            <a:off x="8237010" y="1703475"/>
            <a:ext cx="872355" cy="1200329"/>
          </a:xfrm>
          <a:prstGeom prst="rect">
            <a:avLst/>
          </a:prstGeom>
          <a:noFill/>
        </p:spPr>
        <p:txBody>
          <a:bodyPr wrap="none" rtlCol="0">
            <a:spAutoFit/>
          </a:bodyPr>
          <a:lstStyle/>
          <a:p>
            <a:r>
              <a:rPr lang="en-US" dirty="0"/>
              <a:t>0*1+</a:t>
            </a:r>
          </a:p>
          <a:p>
            <a:r>
              <a:rPr lang="en-US" dirty="0"/>
              <a:t>0*0</a:t>
            </a:r>
          </a:p>
          <a:p>
            <a:r>
              <a:rPr lang="en-US" dirty="0"/>
              <a:t>0*0+</a:t>
            </a:r>
          </a:p>
          <a:p>
            <a:r>
              <a:rPr lang="en-US" dirty="0"/>
              <a:t>1*0 = 0</a:t>
            </a:r>
          </a:p>
        </p:txBody>
      </p:sp>
    </p:spTree>
    <p:extLst>
      <p:ext uri="{BB962C8B-B14F-4D97-AF65-F5344CB8AC3E}">
        <p14:creationId xmlns:p14="http://schemas.microsoft.com/office/powerpoint/2010/main" val="313054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23828-5D3F-E755-B7D4-D3B3ACE2A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4C33B-D6EC-2BF9-6E2D-5C98261FC108}"/>
              </a:ext>
            </a:extLst>
          </p:cNvPr>
          <p:cNvSpPr>
            <a:spLocks noGrp="1"/>
          </p:cNvSpPr>
          <p:nvPr>
            <p:ph type="title"/>
          </p:nvPr>
        </p:nvSpPr>
        <p:spPr/>
        <p:txBody>
          <a:bodyPr anchor="b">
            <a:normAutofit/>
          </a:bodyPr>
          <a:lstStyle/>
          <a:p>
            <a:r>
              <a:rPr lang="en-US" sz="4000" dirty="0"/>
              <a:t>Classification Method – Neural Network</a:t>
            </a:r>
          </a:p>
        </p:txBody>
      </p:sp>
      <p:sp>
        <p:nvSpPr>
          <p:cNvPr id="3" name="Content Placeholder 2">
            <a:extLst>
              <a:ext uri="{FF2B5EF4-FFF2-40B4-BE49-F238E27FC236}">
                <a16:creationId xmlns:a16="http://schemas.microsoft.com/office/drawing/2014/main" id="{FBBD7524-0073-77EA-60CC-06A9D51B4675}"/>
              </a:ext>
            </a:extLst>
          </p:cNvPr>
          <p:cNvSpPr>
            <a:spLocks noGrp="1"/>
          </p:cNvSpPr>
          <p:nvPr>
            <p:ph idx="1"/>
          </p:nvPr>
        </p:nvSpPr>
        <p:spPr/>
        <p:txBody>
          <a:bodyPr/>
          <a:lstStyle/>
          <a:p>
            <a:pPr>
              <a:buFont typeface="Arial" panose="020B0604020202020204" pitchFamily="34" charset="0"/>
              <a:buChar char="•"/>
            </a:pPr>
            <a:r>
              <a:rPr lang="en-US" dirty="0"/>
              <a:t>A more complex version of matrix matching</a:t>
            </a:r>
          </a:p>
          <a:p>
            <a:pPr lvl="1">
              <a:buFont typeface="Arial" panose="020B0604020202020204" pitchFamily="34" charset="0"/>
              <a:buChar char="•"/>
            </a:pPr>
            <a:r>
              <a:rPr lang="en-US" dirty="0"/>
              <a:t>Looks for patterns in the pixels</a:t>
            </a:r>
          </a:p>
          <a:p>
            <a:pPr lvl="1">
              <a:buFont typeface="Arial" panose="020B0604020202020204" pitchFamily="34" charset="0"/>
              <a:buChar char="•"/>
            </a:pPr>
            <a:r>
              <a:rPr lang="en-US" dirty="0"/>
              <a:t>Presence of patterns has larger influence on output (confidence %)</a:t>
            </a:r>
          </a:p>
          <a:p>
            <a:pPr>
              <a:buFont typeface="Arial" panose="020B0604020202020204" pitchFamily="34" charset="0"/>
              <a:buChar char="•"/>
            </a:pPr>
            <a:r>
              <a:rPr lang="en-US" dirty="0"/>
              <a:t>Allows us to identify full lines at once</a:t>
            </a:r>
          </a:p>
          <a:p>
            <a:pPr>
              <a:buFont typeface="Arial" panose="020B0604020202020204" pitchFamily="34" charset="0"/>
              <a:buChar char="•"/>
            </a:pPr>
            <a:r>
              <a:rPr lang="en-US" dirty="0"/>
              <a:t>Easier to update collection of known characters</a:t>
            </a:r>
          </a:p>
        </p:txBody>
      </p:sp>
      <p:sp>
        <p:nvSpPr>
          <p:cNvPr id="5" name="Footer Placeholder 4">
            <a:extLst>
              <a:ext uri="{FF2B5EF4-FFF2-40B4-BE49-F238E27FC236}">
                <a16:creationId xmlns:a16="http://schemas.microsoft.com/office/drawing/2014/main" id="{9694BCE2-5740-A59D-B248-D3155C00BA44}"/>
              </a:ext>
            </a:extLst>
          </p:cNvPr>
          <p:cNvSpPr>
            <a:spLocks noGrp="1"/>
          </p:cNvSpPr>
          <p:nvPr>
            <p:ph type="ftr" sz="quarter" idx="11"/>
          </p:nvPr>
        </p:nvSpPr>
        <p:spPr/>
        <p:txBody>
          <a:bodyPr/>
          <a:lstStyle/>
          <a:p>
            <a:r>
              <a:rPr lang="en-US" dirty="0"/>
              <a:t>Background</a:t>
            </a:r>
          </a:p>
        </p:txBody>
      </p:sp>
      <p:sp>
        <p:nvSpPr>
          <p:cNvPr id="4" name="Slide Number Placeholder 3">
            <a:extLst>
              <a:ext uri="{FF2B5EF4-FFF2-40B4-BE49-F238E27FC236}">
                <a16:creationId xmlns:a16="http://schemas.microsoft.com/office/drawing/2014/main" id="{A590C4F0-A854-585B-9C5D-6B92F755FCCF}"/>
              </a:ext>
            </a:extLst>
          </p:cNvPr>
          <p:cNvSpPr>
            <a:spLocks noGrp="1"/>
          </p:cNvSpPr>
          <p:nvPr>
            <p:ph type="sldNum" sz="quarter" idx="12"/>
          </p:nvPr>
        </p:nvSpPr>
        <p:spPr/>
        <p:txBody>
          <a:bodyPr/>
          <a:lstStyle/>
          <a:p>
            <a:fld id="{EE2D334F-6BBC-4F92-A016-F814A9F7501F}" type="slidenum">
              <a:rPr lang="en-US" smtClean="0"/>
              <a:t>9</a:t>
            </a:fld>
            <a:endParaRPr lang="en-US" dirty="0"/>
          </a:p>
        </p:txBody>
      </p:sp>
      <p:grpSp>
        <p:nvGrpSpPr>
          <p:cNvPr id="92" name="Group 91">
            <a:extLst>
              <a:ext uri="{FF2B5EF4-FFF2-40B4-BE49-F238E27FC236}">
                <a16:creationId xmlns:a16="http://schemas.microsoft.com/office/drawing/2014/main" id="{148110A1-A145-1A01-A1FA-B7018316F8B1}"/>
              </a:ext>
            </a:extLst>
          </p:cNvPr>
          <p:cNvGrpSpPr>
            <a:grpSpLocks noChangeAspect="1"/>
          </p:cNvGrpSpPr>
          <p:nvPr/>
        </p:nvGrpSpPr>
        <p:grpSpPr>
          <a:xfrm>
            <a:off x="4388822" y="4045461"/>
            <a:ext cx="7528069" cy="2121067"/>
            <a:chOff x="5357948" y="4293634"/>
            <a:chExt cx="6151593" cy="1733239"/>
          </a:xfrm>
        </p:grpSpPr>
        <p:grpSp>
          <p:nvGrpSpPr>
            <p:cNvPr id="40" name="Group 39">
              <a:extLst>
                <a:ext uri="{FF2B5EF4-FFF2-40B4-BE49-F238E27FC236}">
                  <a16:creationId xmlns:a16="http://schemas.microsoft.com/office/drawing/2014/main" id="{77FA4256-86D4-E4C1-AA6F-4F05DD7B812A}"/>
                </a:ext>
              </a:extLst>
            </p:cNvPr>
            <p:cNvGrpSpPr/>
            <p:nvPr/>
          </p:nvGrpSpPr>
          <p:grpSpPr>
            <a:xfrm>
              <a:off x="5357948" y="4608342"/>
              <a:ext cx="1537063" cy="1418531"/>
              <a:chOff x="1875098" y="4166886"/>
              <a:chExt cx="2286000" cy="2286000"/>
            </a:xfrm>
          </p:grpSpPr>
          <p:sp>
            <p:nvSpPr>
              <p:cNvPr id="53" name="Rectangle 52">
                <a:extLst>
                  <a:ext uri="{FF2B5EF4-FFF2-40B4-BE49-F238E27FC236}">
                    <a16:creationId xmlns:a16="http://schemas.microsoft.com/office/drawing/2014/main" id="{ED94D43D-0320-B90D-7556-AF7C7745BF68}"/>
                  </a:ext>
                </a:extLst>
              </p:cNvPr>
              <p:cNvSpPr/>
              <p:nvPr/>
            </p:nvSpPr>
            <p:spPr>
              <a:xfrm>
                <a:off x="18750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7CD91C-0134-52D4-9193-352F9AAC4DAA}"/>
                  </a:ext>
                </a:extLst>
              </p:cNvPr>
              <p:cNvSpPr/>
              <p:nvPr/>
            </p:nvSpPr>
            <p:spPr>
              <a:xfrm>
                <a:off x="23322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7A6C7B9-86B0-A440-357B-49CE512F4044}"/>
                  </a:ext>
                </a:extLst>
              </p:cNvPr>
              <p:cNvSpPr/>
              <p:nvPr/>
            </p:nvSpPr>
            <p:spPr>
              <a:xfrm>
                <a:off x="2789498" y="41668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315DC98-0D29-241A-85A2-B002BA8618B6}"/>
                  </a:ext>
                </a:extLst>
              </p:cNvPr>
              <p:cNvSpPr/>
              <p:nvPr/>
            </p:nvSpPr>
            <p:spPr>
              <a:xfrm>
                <a:off x="32466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8A349733-D875-BB9A-4068-46B7CCAEB7B4}"/>
                  </a:ext>
                </a:extLst>
              </p:cNvPr>
              <p:cNvSpPr/>
              <p:nvPr/>
            </p:nvSpPr>
            <p:spPr>
              <a:xfrm>
                <a:off x="3703898" y="41668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59DA16B-DAC4-0241-1DD0-F2166C0C7B2C}"/>
                  </a:ext>
                </a:extLst>
              </p:cNvPr>
              <p:cNvSpPr/>
              <p:nvPr/>
            </p:nvSpPr>
            <p:spPr>
              <a:xfrm>
                <a:off x="18750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5F412214-630C-7208-A0A1-504A8794DC38}"/>
                  </a:ext>
                </a:extLst>
              </p:cNvPr>
              <p:cNvSpPr/>
              <p:nvPr/>
            </p:nvSpPr>
            <p:spPr>
              <a:xfrm>
                <a:off x="23322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B0A8413-FCC2-FEF1-13A3-8D7494FF3E89}"/>
                  </a:ext>
                </a:extLst>
              </p:cNvPr>
              <p:cNvSpPr/>
              <p:nvPr/>
            </p:nvSpPr>
            <p:spPr>
              <a:xfrm>
                <a:off x="27894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9F9E583-8861-AF63-9B00-D559697A5B0A}"/>
                  </a:ext>
                </a:extLst>
              </p:cNvPr>
              <p:cNvSpPr/>
              <p:nvPr/>
            </p:nvSpPr>
            <p:spPr>
              <a:xfrm>
                <a:off x="3246698" y="46240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78DD3622-AC16-F313-24CD-52E19256F21F}"/>
                  </a:ext>
                </a:extLst>
              </p:cNvPr>
              <p:cNvSpPr/>
              <p:nvPr/>
            </p:nvSpPr>
            <p:spPr>
              <a:xfrm>
                <a:off x="3703898" y="46240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1AFDDB7-068B-4FE2-6041-E9B0AD8FC729}"/>
                  </a:ext>
                </a:extLst>
              </p:cNvPr>
              <p:cNvSpPr/>
              <p:nvPr/>
            </p:nvSpPr>
            <p:spPr>
              <a:xfrm>
                <a:off x="18750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0A916922-1D35-738C-3392-38D506DE1EAB}"/>
                  </a:ext>
                </a:extLst>
              </p:cNvPr>
              <p:cNvSpPr/>
              <p:nvPr/>
            </p:nvSpPr>
            <p:spPr>
              <a:xfrm>
                <a:off x="23322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D743CF41-9BBE-A7CA-7728-C2E62E5EFFBB}"/>
                  </a:ext>
                </a:extLst>
              </p:cNvPr>
              <p:cNvSpPr/>
              <p:nvPr/>
            </p:nvSpPr>
            <p:spPr>
              <a:xfrm>
                <a:off x="27894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4E020E9-0DBB-0F96-7E34-11577A8D657C}"/>
                  </a:ext>
                </a:extLst>
              </p:cNvPr>
              <p:cNvSpPr/>
              <p:nvPr/>
            </p:nvSpPr>
            <p:spPr>
              <a:xfrm>
                <a:off x="3246698" y="50812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39AF1D94-BE79-0F7F-6D4D-F543D3C03C64}"/>
                  </a:ext>
                </a:extLst>
              </p:cNvPr>
              <p:cNvSpPr/>
              <p:nvPr/>
            </p:nvSpPr>
            <p:spPr>
              <a:xfrm>
                <a:off x="3703898" y="50812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AC53470-EF9B-A8AF-E14A-E0261E222BFB}"/>
                  </a:ext>
                </a:extLst>
              </p:cNvPr>
              <p:cNvSpPr/>
              <p:nvPr/>
            </p:nvSpPr>
            <p:spPr>
              <a:xfrm>
                <a:off x="18750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36BB6BA-EB5E-97FD-4B94-D239F5763675}"/>
                  </a:ext>
                </a:extLst>
              </p:cNvPr>
              <p:cNvSpPr/>
              <p:nvPr/>
            </p:nvSpPr>
            <p:spPr>
              <a:xfrm>
                <a:off x="23322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5D0261-E59E-AC2E-FBAA-C03C15C6BE8F}"/>
                  </a:ext>
                </a:extLst>
              </p:cNvPr>
              <p:cNvSpPr/>
              <p:nvPr/>
            </p:nvSpPr>
            <p:spPr>
              <a:xfrm>
                <a:off x="27894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8CBA9E86-9AFE-F120-F20E-85671D9E5C87}"/>
                  </a:ext>
                </a:extLst>
              </p:cNvPr>
              <p:cNvSpPr/>
              <p:nvPr/>
            </p:nvSpPr>
            <p:spPr>
              <a:xfrm>
                <a:off x="3246698" y="55384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859F42D1-8C32-21A2-5248-6683B6CF7BDC}"/>
                  </a:ext>
                </a:extLst>
              </p:cNvPr>
              <p:cNvSpPr/>
              <p:nvPr/>
            </p:nvSpPr>
            <p:spPr>
              <a:xfrm>
                <a:off x="3703898" y="55384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9DD9D8F8-1070-1158-E11C-4F4563E81E47}"/>
                  </a:ext>
                </a:extLst>
              </p:cNvPr>
              <p:cNvSpPr/>
              <p:nvPr/>
            </p:nvSpPr>
            <p:spPr>
              <a:xfrm>
                <a:off x="18750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BD67C76-1548-BB36-AC1B-911A59C5451D}"/>
                  </a:ext>
                </a:extLst>
              </p:cNvPr>
              <p:cNvSpPr/>
              <p:nvPr/>
            </p:nvSpPr>
            <p:spPr>
              <a:xfrm>
                <a:off x="23322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B0FB1F05-0B9E-ED6C-A079-91B3C7D505DE}"/>
                  </a:ext>
                </a:extLst>
              </p:cNvPr>
              <p:cNvSpPr/>
              <p:nvPr/>
            </p:nvSpPr>
            <p:spPr>
              <a:xfrm>
                <a:off x="27894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7E2D7F40-7864-E22D-7B6D-6ED9798142F2}"/>
                  </a:ext>
                </a:extLst>
              </p:cNvPr>
              <p:cNvSpPr/>
              <p:nvPr/>
            </p:nvSpPr>
            <p:spPr>
              <a:xfrm>
                <a:off x="3246698" y="5995686"/>
                <a:ext cx="4572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A9E0620F-EE0E-2232-7024-40ED92CF7C1E}"/>
                  </a:ext>
                </a:extLst>
              </p:cNvPr>
              <p:cNvSpPr/>
              <p:nvPr/>
            </p:nvSpPr>
            <p:spPr>
              <a:xfrm>
                <a:off x="3703898" y="5995686"/>
                <a:ext cx="4572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24D0892D-ECFB-6858-6A91-694188EAB12B}"/>
                </a:ext>
              </a:extLst>
            </p:cNvPr>
            <p:cNvSpPr txBox="1"/>
            <p:nvPr/>
          </p:nvSpPr>
          <p:spPr>
            <a:xfrm>
              <a:off x="9617733" y="4766311"/>
              <a:ext cx="1891808" cy="980854"/>
            </a:xfrm>
            <a:prstGeom prst="rect">
              <a:avLst/>
            </a:prstGeom>
            <a:noFill/>
          </p:spPr>
          <p:txBody>
            <a:bodyPr wrap="square" rtlCol="0">
              <a:spAutoFit/>
            </a:bodyPr>
            <a:lstStyle/>
            <a:p>
              <a:r>
                <a:rPr lang="en-US" dirty="0"/>
                <a:t>Output: </a:t>
              </a:r>
            </a:p>
            <a:p>
              <a:r>
                <a:rPr lang="en-US" dirty="0"/>
                <a:t>Each possible outcome (character) and a confidence  %</a:t>
              </a:r>
            </a:p>
          </p:txBody>
        </p:sp>
        <p:sp>
          <p:nvSpPr>
            <p:cNvPr id="84" name="TextBox 83">
              <a:extLst>
                <a:ext uri="{FF2B5EF4-FFF2-40B4-BE49-F238E27FC236}">
                  <a16:creationId xmlns:a16="http://schemas.microsoft.com/office/drawing/2014/main" id="{59FCD429-7B69-67D0-706C-87B3DA20700C}"/>
                </a:ext>
              </a:extLst>
            </p:cNvPr>
            <p:cNvSpPr txBox="1"/>
            <p:nvPr/>
          </p:nvSpPr>
          <p:spPr>
            <a:xfrm>
              <a:off x="5511654" y="4293634"/>
              <a:ext cx="1244020" cy="301801"/>
            </a:xfrm>
            <a:prstGeom prst="rect">
              <a:avLst/>
            </a:prstGeom>
            <a:noFill/>
          </p:spPr>
          <p:txBody>
            <a:bodyPr wrap="square" rtlCol="0">
              <a:spAutoFit/>
            </a:bodyPr>
            <a:lstStyle/>
            <a:p>
              <a:pPr algn="ctr"/>
              <a:r>
                <a:rPr lang="en-US" dirty="0"/>
                <a:t>Input:</a:t>
              </a:r>
            </a:p>
          </p:txBody>
        </p:sp>
        <p:sp>
          <p:nvSpPr>
            <p:cNvPr id="85" name="Cloud 84">
              <a:extLst>
                <a:ext uri="{FF2B5EF4-FFF2-40B4-BE49-F238E27FC236}">
                  <a16:creationId xmlns:a16="http://schemas.microsoft.com/office/drawing/2014/main" id="{ACB20F34-24A2-2AF9-2837-24AC4D643B99}"/>
                </a:ext>
              </a:extLst>
            </p:cNvPr>
            <p:cNvSpPr/>
            <p:nvPr/>
          </p:nvSpPr>
          <p:spPr>
            <a:xfrm>
              <a:off x="7451924" y="4492825"/>
              <a:ext cx="1724501" cy="153404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Lots of Math</a:t>
              </a:r>
            </a:p>
          </p:txBody>
        </p:sp>
        <p:cxnSp>
          <p:nvCxnSpPr>
            <p:cNvPr id="87" name="Straight Arrow Connector 86">
              <a:extLst>
                <a:ext uri="{FF2B5EF4-FFF2-40B4-BE49-F238E27FC236}">
                  <a16:creationId xmlns:a16="http://schemas.microsoft.com/office/drawing/2014/main" id="{24087DE0-856E-878F-B6FB-6C3215EB09F4}"/>
                </a:ext>
              </a:extLst>
            </p:cNvPr>
            <p:cNvCxnSpPr>
              <a:cxnSpLocks/>
              <a:stCxn id="72" idx="3"/>
              <a:endCxn id="85" idx="2"/>
            </p:cNvCxnSpPr>
            <p:nvPr/>
          </p:nvCxnSpPr>
          <p:spPr>
            <a:xfrm flipV="1">
              <a:off x="6895011" y="5259849"/>
              <a:ext cx="562262" cy="57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EB8275A-5BD9-9491-1A76-CE481F7ACDDC}"/>
                </a:ext>
              </a:extLst>
            </p:cNvPr>
            <p:cNvCxnSpPr>
              <a:cxnSpLocks/>
              <a:stCxn id="85" idx="0"/>
              <a:endCxn id="83" idx="1"/>
            </p:cNvCxnSpPr>
            <p:nvPr/>
          </p:nvCxnSpPr>
          <p:spPr>
            <a:xfrm flipV="1">
              <a:off x="9174988" y="5256739"/>
              <a:ext cx="442745" cy="3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0802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6537</TotalTime>
  <Words>1660</Words>
  <Application>Microsoft Office PowerPoint</Application>
  <PresentationFormat>Widescreen</PresentationFormat>
  <Paragraphs>446</Paragraphs>
  <Slides>24</Slides>
  <Notes>17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Courier New</vt:lpstr>
      <vt:lpstr>Retrospect</vt:lpstr>
      <vt:lpstr>Challenges of Optical Character Recognition</vt:lpstr>
      <vt:lpstr>How to make a Scanned Document</vt:lpstr>
      <vt:lpstr>What Is OCR?</vt:lpstr>
      <vt:lpstr>Presentation Outline</vt:lpstr>
      <vt:lpstr>OCR Stages</vt:lpstr>
      <vt:lpstr>Classification Method – Matrix Matching</vt:lpstr>
      <vt:lpstr>Classification Method – Matrix Matching</vt:lpstr>
      <vt:lpstr>Classification Method – Neural Network</vt:lpstr>
      <vt:lpstr>Classification Method – Neural Network</vt:lpstr>
      <vt:lpstr>Summary</vt:lpstr>
      <vt:lpstr>Comparison</vt:lpstr>
      <vt:lpstr>Case Study</vt:lpstr>
      <vt:lpstr>Layout</vt:lpstr>
      <vt:lpstr>Preserving Layout</vt:lpstr>
      <vt:lpstr>Noise Types</vt:lpstr>
      <vt:lpstr>Noise</vt:lpstr>
      <vt:lpstr>Writing Systems</vt:lpstr>
      <vt:lpstr>Why is Writing System a Challenge </vt:lpstr>
      <vt:lpstr>Results – Models, Writing Systems, and Layout</vt:lpstr>
      <vt:lpstr>Results – Noise</vt:lpstr>
      <vt:lpstr>Case Study Importance</vt:lpstr>
      <vt:lpstr>Larger Picture</vt:lpstr>
      <vt:lpstr>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Character Recognition</dc:title>
  <dc:creator>Orville Anderson</dc:creator>
  <cp:lastModifiedBy>Orville Anderson</cp:lastModifiedBy>
  <cp:revision>34</cp:revision>
  <dcterms:created xsi:type="dcterms:W3CDTF">2025-11-04T00:41:14Z</dcterms:created>
  <dcterms:modified xsi:type="dcterms:W3CDTF">2025-11-08T17:51:31Z</dcterms:modified>
</cp:coreProperties>
</file>